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3004800" cy="9753600"/>
  <p:notesSz cx="7099300" cy="10234613"/>
  <p:embeddedFontLst>
    <p:embeddedFont>
      <p:font typeface="Gill Sans" panose="020B0604020202020204" charset="0"/>
      <p:regular r:id="rId18"/>
      <p:bold r:id="rId19"/>
    </p:embeddedFont>
    <p:embeddedFont>
      <p:font typeface="Helvetica Neue" panose="020B0604020202020204" charset="0"/>
      <p:regular r:id="rId20"/>
      <p:bold r:id="rId21"/>
      <p:italic r:id="rId22"/>
      <p:boldItalic r:id="rId23"/>
    </p:embeddedFont>
    <p:embeddedFont>
      <p:font typeface="Helvetica Neue Light" panose="020B0604020202020204" charset="0"/>
      <p:regular r:id="rId24"/>
      <p:bold r:id="rId25"/>
      <p:italic r:id="rId26"/>
      <p:boldItalic r:id="rId27"/>
    </p:embeddedFont>
    <p:embeddedFont>
      <p:font typeface="PT Sans" panose="020B0503020203020204" pitchFamily="34" charset="0"/>
      <p:regular r:id="rId28"/>
      <p:bold r:id="rId29"/>
      <p:italic r:id="rId30"/>
      <p:boldItalic r:id="rId31"/>
    </p:embeddedFont>
    <p:embeddedFont>
      <p:font typeface="Roboto Slab" pitchFamily="2"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jkTv52gX3r4eJ6pVy/Yd9F9PJh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313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48" autoAdjust="0"/>
  </p:normalViewPr>
  <p:slideViewPr>
    <p:cSldViewPr snapToGrid="0">
      <p:cViewPr varScale="1">
        <p:scale>
          <a:sx n="60" d="100"/>
          <a:sy n="60" d="100"/>
        </p:scale>
        <p:origin x="236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46574" y="4861441"/>
            <a:ext cx="5206153" cy="4605576"/>
          </a:xfrm>
          <a:prstGeom prst="rect">
            <a:avLst/>
          </a:prstGeom>
          <a:noFill/>
          <a:ln>
            <a:noFill/>
          </a:ln>
        </p:spPr>
        <p:txBody>
          <a:bodyPr spcFirstLastPara="1" wrap="square" lIns="99032" tIns="49502" rIns="99032" bIns="49502"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a:p>
        </p:txBody>
      </p:sp>
      <p:sp>
        <p:nvSpPr>
          <p:cNvPr id="73" name="Google Shape;73;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f89498f61c_3_94: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a:p>
        </p:txBody>
      </p:sp>
      <p:sp>
        <p:nvSpPr>
          <p:cNvPr id="480" name="Google Shape;480;gf89498f61c_3_9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f89498f61c_3_142: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a:p>
        </p:txBody>
      </p:sp>
      <p:sp>
        <p:nvSpPr>
          <p:cNvPr id="526" name="Google Shape;526;gf89498f61c_3_14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f89498f61c_3_237: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a:p>
        </p:txBody>
      </p:sp>
      <p:sp>
        <p:nvSpPr>
          <p:cNvPr id="572" name="Google Shape;572;gf89498f61c_3_23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f89498f61c_1_1: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a:p>
        </p:txBody>
      </p:sp>
      <p:sp>
        <p:nvSpPr>
          <p:cNvPr id="618" name="Google Shape;618;gf89498f61c_1_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1: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a:p>
        </p:txBody>
      </p:sp>
      <p:sp>
        <p:nvSpPr>
          <p:cNvPr id="662" name="Google Shape;662;p2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00888e7f40_0_3: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dirty="0"/>
          </a:p>
        </p:txBody>
      </p:sp>
      <p:sp>
        <p:nvSpPr>
          <p:cNvPr id="697" name="Google Shape;697;g100888e7f40_0_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89498f61c_4_237: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a:p>
        </p:txBody>
      </p:sp>
      <p:sp>
        <p:nvSpPr>
          <p:cNvPr id="116" name="Google Shape;116;gf89498f61c_4_23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89498f61c_4_0: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r>
              <a:rPr lang="en-US" sz="1800">
                <a:latin typeface="PT Sans"/>
                <a:ea typeface="PT Sans"/>
                <a:cs typeface="PT Sans"/>
                <a:sym typeface="PT Sans"/>
              </a:rPr>
              <a:t>Wir haben unsere Domäne der Tiefsee/ des Marianengrabens in die drei Hauptbereiche:</a:t>
            </a:r>
            <a:endParaRPr sz="1800">
              <a:latin typeface="PT Sans"/>
              <a:ea typeface="PT Sans"/>
              <a:cs typeface="PT Sans"/>
              <a:sym typeface="PT Sans"/>
            </a:endParaRPr>
          </a:p>
          <a:p>
            <a:pPr marL="495239" indent="-364551">
              <a:buSzPts val="1700"/>
              <a:buFont typeface="PT Sans"/>
              <a:buChar char="-"/>
            </a:pPr>
            <a:r>
              <a:rPr lang="en-US" sz="1800">
                <a:latin typeface="PT Sans"/>
                <a:ea typeface="PT Sans"/>
                <a:cs typeface="PT Sans"/>
                <a:sym typeface="PT Sans"/>
              </a:rPr>
              <a:t>Lernen / Lehren</a:t>
            </a:r>
            <a:endParaRPr sz="1800">
              <a:latin typeface="PT Sans"/>
              <a:ea typeface="PT Sans"/>
              <a:cs typeface="PT Sans"/>
              <a:sym typeface="PT Sans"/>
            </a:endParaRPr>
          </a:p>
          <a:p>
            <a:pPr marL="495239" indent="-364551">
              <a:buSzPts val="1700"/>
              <a:buFont typeface="PT Sans"/>
              <a:buChar char="-"/>
            </a:pPr>
            <a:r>
              <a:rPr lang="en-US" sz="1800">
                <a:latin typeface="PT Sans"/>
                <a:ea typeface="PT Sans"/>
                <a:cs typeface="PT Sans"/>
                <a:sym typeface="PT Sans"/>
              </a:rPr>
              <a:t>Audiovisuelle Technik</a:t>
            </a:r>
            <a:endParaRPr sz="1800">
              <a:latin typeface="PT Sans"/>
              <a:ea typeface="PT Sans"/>
              <a:cs typeface="PT Sans"/>
              <a:sym typeface="PT Sans"/>
            </a:endParaRPr>
          </a:p>
          <a:p>
            <a:pPr marL="495239" indent="-364551">
              <a:buSzPts val="1700"/>
              <a:buFont typeface="PT Sans"/>
              <a:buChar char="-"/>
            </a:pPr>
            <a:r>
              <a:rPr lang="en-US" sz="1800">
                <a:latin typeface="PT Sans"/>
                <a:ea typeface="PT Sans"/>
                <a:cs typeface="PT Sans"/>
                <a:sym typeface="PT Sans"/>
              </a:rPr>
              <a:t>der Marianengraben/ die Tiefsee (an sich)</a:t>
            </a:r>
            <a:endParaRPr sz="1800">
              <a:latin typeface="PT Sans"/>
              <a:ea typeface="PT Sans"/>
              <a:cs typeface="PT Sans"/>
              <a:sym typeface="PT Sans"/>
            </a:endParaRPr>
          </a:p>
          <a:p>
            <a:pPr marL="0" indent="0"/>
            <a:r>
              <a:rPr lang="en-US" sz="1800">
                <a:latin typeface="PT Sans"/>
                <a:ea typeface="PT Sans"/>
                <a:cs typeface="PT Sans"/>
                <a:sym typeface="PT Sans"/>
              </a:rPr>
              <a:t>aufgeteilt.</a:t>
            </a:r>
            <a:endParaRPr sz="1800">
              <a:latin typeface="PT Sans"/>
              <a:ea typeface="PT Sans"/>
              <a:cs typeface="PT Sans"/>
              <a:sym typeface="PT Sans"/>
            </a:endParaRPr>
          </a:p>
          <a:p>
            <a:pPr marL="0" indent="0"/>
            <a:r>
              <a:rPr lang="en-US" sz="1800">
                <a:latin typeface="PT Sans"/>
                <a:ea typeface="PT Sans"/>
                <a:cs typeface="PT Sans"/>
                <a:sym typeface="PT Sans"/>
              </a:rPr>
              <a:t>→ Im Lernen/Lehren Bereich liegt der Fokus auf der unterstützung im Unterricht und der Möglichkeit Technologien zu verwenden welche viele Schüler*Innen und Lehrer*Innen noch nie genutzt haben um Informationen zu vermitteln/übermittelt zu bekommen.</a:t>
            </a:r>
            <a:endParaRPr sz="1800">
              <a:latin typeface="PT Sans"/>
              <a:ea typeface="PT Sans"/>
              <a:cs typeface="PT Sans"/>
              <a:sym typeface="PT Sans"/>
            </a:endParaRPr>
          </a:p>
          <a:p>
            <a:pPr marL="0" indent="0"/>
            <a:r>
              <a:rPr lang="en-US" sz="1800">
                <a:latin typeface="PT Sans"/>
                <a:ea typeface="PT Sans"/>
                <a:cs typeface="PT Sans"/>
                <a:sym typeface="PT Sans"/>
              </a:rPr>
              <a:t>→ Im Audiovisuellen Technik Bereich dachten wir uns, dass der zentrale Fokus auf die Accesabilty des Medium in der breiten Masse liegt. Keine Art von Medium wird in der heutigen Zeit mehr konsumiert und gebraucht, als Bild / Ton / Spiele. Darüber hinaus sahen wir eine direkte Verknüpfung mit der Lernbereich über den Standpunkt der Gamification</a:t>
            </a:r>
            <a:endParaRPr sz="1800">
              <a:latin typeface="PT Sans"/>
              <a:ea typeface="PT Sans"/>
              <a:cs typeface="PT Sans"/>
              <a:sym typeface="PT Sans"/>
            </a:endParaRPr>
          </a:p>
          <a:p>
            <a:pPr marL="0" indent="0"/>
            <a:r>
              <a:rPr lang="en-US" sz="1800">
                <a:latin typeface="PT Sans"/>
                <a:ea typeface="PT Sans"/>
                <a:cs typeface="PT Sans"/>
                <a:sym typeface="PT Sans"/>
              </a:rPr>
              <a:t>→ Im Bereich des </a:t>
            </a:r>
            <a:r>
              <a:rPr lang="en-US" sz="1800">
                <a:solidFill>
                  <a:schemeClr val="dk1"/>
                </a:solidFill>
                <a:latin typeface="PT Sans"/>
                <a:ea typeface="PT Sans"/>
                <a:cs typeface="PT Sans"/>
                <a:sym typeface="PT Sans"/>
              </a:rPr>
              <a:t>Marianengrabens/ der Tiefsee (an sich) haben wir den Fokus vorrangig auf die Natur und den Teil dessen, welchen wir vermitteln wollen gelegt. Dabei gliederten wir zwischen..</a:t>
            </a:r>
            <a:endParaRPr sz="1800">
              <a:solidFill>
                <a:schemeClr val="dk1"/>
              </a:solidFill>
              <a:latin typeface="PT Sans"/>
              <a:ea typeface="PT Sans"/>
              <a:cs typeface="PT Sans"/>
              <a:sym typeface="PT Sans"/>
            </a:endParaRPr>
          </a:p>
          <a:p>
            <a:pPr marL="495239" indent="-364551">
              <a:buClr>
                <a:schemeClr val="dk1"/>
              </a:buClr>
              <a:buSzPts val="1700"/>
              <a:buFont typeface="PT Sans"/>
              <a:buChar char="-"/>
            </a:pPr>
            <a:r>
              <a:rPr lang="en-US" sz="1800">
                <a:solidFill>
                  <a:schemeClr val="dk1"/>
                </a:solidFill>
                <a:latin typeface="PT Sans"/>
                <a:ea typeface="PT Sans"/>
                <a:cs typeface="PT Sans"/>
                <a:sym typeface="PT Sans"/>
              </a:rPr>
              <a:t>dem Visuellen: sehr dunkel</a:t>
            </a:r>
            <a:endParaRPr sz="1800">
              <a:solidFill>
                <a:schemeClr val="dk1"/>
              </a:solidFill>
              <a:latin typeface="PT Sans"/>
              <a:ea typeface="PT Sans"/>
              <a:cs typeface="PT Sans"/>
              <a:sym typeface="PT Sans"/>
            </a:endParaRPr>
          </a:p>
          <a:p>
            <a:pPr marL="495239" indent="-364551">
              <a:buClr>
                <a:schemeClr val="dk1"/>
              </a:buClr>
              <a:buSzPts val="1700"/>
              <a:buFont typeface="PT Sans"/>
              <a:buChar char="-"/>
            </a:pPr>
            <a:r>
              <a:rPr lang="en-US" sz="1800">
                <a:solidFill>
                  <a:schemeClr val="dk1"/>
                </a:solidFill>
                <a:latin typeface="PT Sans"/>
                <a:ea typeface="PT Sans"/>
                <a:cs typeface="PT Sans"/>
                <a:sym typeface="PT Sans"/>
              </a:rPr>
              <a:t>dem Auditiven: sehr ruhig  </a:t>
            </a:r>
            <a:endParaRPr sz="1800">
              <a:solidFill>
                <a:schemeClr val="dk1"/>
              </a:solidFill>
              <a:latin typeface="PT Sans"/>
              <a:ea typeface="PT Sans"/>
              <a:cs typeface="PT Sans"/>
              <a:sym typeface="PT Sans"/>
            </a:endParaRPr>
          </a:p>
          <a:p>
            <a:pPr marL="495239" indent="-364551">
              <a:buClr>
                <a:schemeClr val="dk1"/>
              </a:buClr>
              <a:buSzPts val="1700"/>
              <a:buFont typeface="PT Sans"/>
              <a:buChar char="-"/>
            </a:pPr>
            <a:r>
              <a:rPr lang="en-US" sz="1800">
                <a:solidFill>
                  <a:schemeClr val="dk1"/>
                </a:solidFill>
                <a:latin typeface="PT Sans"/>
                <a:ea typeface="PT Sans"/>
                <a:cs typeface="PT Sans"/>
                <a:sym typeface="PT Sans"/>
              </a:rPr>
              <a:t>der Natur: große furchterregende Artenvielfalt im Tierbereich / geringe bis gar keine Artenvielfalt im Pflanzenbereich</a:t>
            </a:r>
            <a:endParaRPr sz="1800">
              <a:solidFill>
                <a:schemeClr val="dk1"/>
              </a:solidFill>
              <a:latin typeface="PT Sans"/>
              <a:ea typeface="PT Sans"/>
              <a:cs typeface="PT Sans"/>
              <a:sym typeface="PT Sans"/>
            </a:endParaRPr>
          </a:p>
          <a:p>
            <a:pPr marL="0" indent="0"/>
            <a:endParaRPr sz="1800">
              <a:latin typeface="PT Sans"/>
              <a:ea typeface="PT Sans"/>
              <a:cs typeface="PT Sans"/>
              <a:sym typeface="PT Sans"/>
            </a:endParaRPr>
          </a:p>
        </p:txBody>
      </p:sp>
      <p:sp>
        <p:nvSpPr>
          <p:cNvPr id="162" name="Google Shape;162;gf89498f61c_4_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89498f61c_4_143: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a:p>
        </p:txBody>
      </p:sp>
      <p:sp>
        <p:nvSpPr>
          <p:cNvPr id="208" name="Google Shape;208;gf89498f61c_4_14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89498f61c_4_93: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r>
              <a:rPr lang="en-US" sz="1800">
                <a:latin typeface="PT Sans"/>
                <a:ea typeface="PT Sans"/>
                <a:cs typeface="PT Sans"/>
                <a:sym typeface="PT Sans"/>
              </a:rPr>
              <a:t>→Start bei dem Menü(1) übergang durch abtauchen (3) mit folgendem “Blackscreen” (4-5)</a:t>
            </a:r>
            <a:endParaRPr sz="1800">
              <a:latin typeface="PT Sans"/>
              <a:ea typeface="PT Sans"/>
              <a:cs typeface="PT Sans"/>
              <a:sym typeface="PT Sans"/>
            </a:endParaRPr>
          </a:p>
          <a:p>
            <a:pPr marL="0" indent="0"/>
            <a:r>
              <a:rPr lang="en-US" sz="1800">
                <a:latin typeface="PT Sans"/>
                <a:ea typeface="PT Sans"/>
                <a:cs typeface="PT Sans"/>
                <a:sym typeface="PT Sans"/>
              </a:rPr>
              <a:t>→Übergang aus dem Blackscreen in ein dunkles Gewässer(1-3) ,Start der Kopflampe und einblenden des Logos(4&amp;5)</a:t>
            </a:r>
            <a:endParaRPr sz="1800">
              <a:latin typeface="PT Sans"/>
              <a:ea typeface="PT Sans"/>
              <a:cs typeface="PT Sans"/>
              <a:sym typeface="PT Sans"/>
            </a:endParaRPr>
          </a:p>
          <a:p>
            <a:pPr marL="0" indent="0"/>
            <a:r>
              <a:rPr lang="en-US" sz="1800">
                <a:latin typeface="PT Sans"/>
                <a:ea typeface="PT Sans"/>
                <a:cs typeface="PT Sans"/>
                <a:sym typeface="PT Sans"/>
              </a:rPr>
              <a:t>→Beispiele der zu auffindbaren Flora und Fauna(6&amp;7), ausfallen der Lichtquelle um das folgende Tier (Anglerfisch) besser rausstechen zu lassen(8&amp;9) welches dann in weitere Beispiele übergeht(10).</a:t>
            </a:r>
            <a:endParaRPr sz="1800">
              <a:latin typeface="PT Sans"/>
              <a:ea typeface="PT Sans"/>
              <a:cs typeface="PT Sans"/>
              <a:sym typeface="PT Sans"/>
            </a:endParaRPr>
          </a:p>
        </p:txBody>
      </p:sp>
      <p:sp>
        <p:nvSpPr>
          <p:cNvPr id="257" name="Google Shape;257;gf89498f61c_4_9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0: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r>
              <a:rPr lang="en-US" sz="1800">
                <a:latin typeface="PT Sans"/>
                <a:ea typeface="PT Sans"/>
                <a:cs typeface="PT Sans"/>
                <a:sym typeface="PT Sans"/>
              </a:rPr>
              <a:t>Auf diesem Concept-Art ist eine Veranschaulichung der “3rd Person”-Ansicht zu sehen.</a:t>
            </a:r>
            <a:endParaRPr sz="1800">
              <a:latin typeface="PT Sans"/>
              <a:ea typeface="PT Sans"/>
              <a:cs typeface="PT Sans"/>
              <a:sym typeface="PT Sans"/>
            </a:endParaRPr>
          </a:p>
          <a:p>
            <a:pPr marL="0" indent="0"/>
            <a:r>
              <a:rPr lang="en-US" sz="1800">
                <a:latin typeface="PT Sans"/>
                <a:ea typeface="PT Sans"/>
                <a:cs typeface="PT Sans"/>
                <a:sym typeface="PT Sans"/>
              </a:rPr>
              <a:t>Es wird darauf aufmerksam gemacht, dass ein deutlicher Fokus auf die Dunkelheit in der Szene und das Spiel mit den Lichtern/ Farben in der Tiefsee gelegt wird. Der Fokus auf das Lernen wird in diesem Concept Art noch nicht groß berücksichtigt, aber im Entwicklungsverlauf noch hinzugefügt.</a:t>
            </a:r>
            <a:endParaRPr sz="1800">
              <a:latin typeface="PT Sans"/>
              <a:ea typeface="PT Sans"/>
              <a:cs typeface="PT Sans"/>
              <a:sym typeface="PT Sans"/>
            </a:endParaRPr>
          </a:p>
        </p:txBody>
      </p:sp>
      <p:sp>
        <p:nvSpPr>
          <p:cNvPr id="306" name="Google Shape;306;p1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a249e103a_0_1: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a:p>
        </p:txBody>
      </p:sp>
      <p:sp>
        <p:nvSpPr>
          <p:cNvPr id="352" name="Google Shape;352;gfa249e103a_0_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a:p>
        </p:txBody>
      </p:sp>
      <p:sp>
        <p:nvSpPr>
          <p:cNvPr id="388" name="Google Shape;388;p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f89498f61c_3_0:notes"/>
          <p:cNvSpPr txBox="1">
            <a:spLocks noGrp="1"/>
          </p:cNvSpPr>
          <p:nvPr>
            <p:ph type="body" idx="1"/>
          </p:nvPr>
        </p:nvSpPr>
        <p:spPr>
          <a:xfrm>
            <a:off x="946574" y="4861441"/>
            <a:ext cx="5206153" cy="4605576"/>
          </a:xfrm>
          <a:prstGeom prst="rect">
            <a:avLst/>
          </a:prstGeom>
        </p:spPr>
        <p:txBody>
          <a:bodyPr spcFirstLastPara="1" wrap="square" lIns="99032" tIns="49502" rIns="99032" bIns="49502" anchor="t" anchorCtr="0">
            <a:noAutofit/>
          </a:bodyPr>
          <a:lstStyle/>
          <a:p>
            <a:pPr marL="0" indent="0"/>
            <a:endParaRPr/>
          </a:p>
        </p:txBody>
      </p:sp>
      <p:sp>
        <p:nvSpPr>
          <p:cNvPr id="434" name="Google Shape;434;gf89498f61c_3_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er" type="tx">
  <p:cSld name="TITLE_AND_BODY">
    <p:spTree>
      <p:nvGrpSpPr>
        <p:cNvPr id="1" name="Shape 9"/>
        <p:cNvGrpSpPr/>
        <p:nvPr/>
      </p:nvGrpSpPr>
      <p:grpSpPr>
        <a:xfrm>
          <a:off x="0" y="0"/>
          <a:ext cx="0" cy="0"/>
          <a:chOff x="0" y="0"/>
          <a:chExt cx="0" cy="0"/>
        </a:xfrm>
      </p:grpSpPr>
      <p:sp>
        <p:nvSpPr>
          <p:cNvPr id="10" name="Google Shape;10;p23"/>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to - 3 Stück">
  <p:cSld name="Foto - 3 Stück">
    <p:spTree>
      <p:nvGrpSpPr>
        <p:cNvPr id="1" name="Shape 44"/>
        <p:cNvGrpSpPr/>
        <p:nvPr/>
      </p:nvGrpSpPr>
      <p:grpSpPr>
        <a:xfrm>
          <a:off x="0" y="0"/>
          <a:ext cx="0" cy="0"/>
          <a:chOff x="0" y="0"/>
          <a:chExt cx="0" cy="0"/>
        </a:xfrm>
      </p:grpSpPr>
      <p:sp>
        <p:nvSpPr>
          <p:cNvPr id="45" name="Google Shape;45;p32"/>
          <p:cNvSpPr>
            <a:spLocks noGrp="1"/>
          </p:cNvSpPr>
          <p:nvPr>
            <p:ph type="pic" idx="2"/>
          </p:nvPr>
        </p:nvSpPr>
        <p:spPr>
          <a:xfrm>
            <a:off x="6680200" y="5029200"/>
            <a:ext cx="6054748" cy="4038600"/>
          </a:xfrm>
          <a:prstGeom prst="rect">
            <a:avLst/>
          </a:prstGeom>
          <a:noFill/>
          <a:ln>
            <a:noFill/>
          </a:ln>
        </p:spPr>
      </p:sp>
      <p:sp>
        <p:nvSpPr>
          <p:cNvPr id="46" name="Google Shape;46;p32"/>
          <p:cNvSpPr>
            <a:spLocks noGrp="1"/>
          </p:cNvSpPr>
          <p:nvPr>
            <p:ph type="pic" idx="3"/>
          </p:nvPr>
        </p:nvSpPr>
        <p:spPr>
          <a:xfrm>
            <a:off x="6502400" y="889000"/>
            <a:ext cx="5867400" cy="3911601"/>
          </a:xfrm>
          <a:prstGeom prst="rect">
            <a:avLst/>
          </a:prstGeom>
          <a:noFill/>
          <a:ln>
            <a:noFill/>
          </a:ln>
        </p:spPr>
      </p:sp>
      <p:sp>
        <p:nvSpPr>
          <p:cNvPr id="47" name="Google Shape;47;p32"/>
          <p:cNvSpPr>
            <a:spLocks noGrp="1"/>
          </p:cNvSpPr>
          <p:nvPr>
            <p:ph type="pic" idx="4"/>
          </p:nvPr>
        </p:nvSpPr>
        <p:spPr>
          <a:xfrm>
            <a:off x="-2374900" y="889000"/>
            <a:ext cx="11982450" cy="7988300"/>
          </a:xfrm>
          <a:prstGeom prst="rect">
            <a:avLst/>
          </a:prstGeom>
          <a:noFill/>
          <a:ln>
            <a:noFill/>
          </a:ln>
        </p:spPr>
      </p:sp>
      <p:sp>
        <p:nvSpPr>
          <p:cNvPr id="48" name="Google Shape;48;p32"/>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Zitat">
  <p:cSld name="Zitat">
    <p:spTree>
      <p:nvGrpSpPr>
        <p:cNvPr id="1" name="Shape 49"/>
        <p:cNvGrpSpPr/>
        <p:nvPr/>
      </p:nvGrpSpPr>
      <p:grpSpPr>
        <a:xfrm>
          <a:off x="0" y="0"/>
          <a:ext cx="0" cy="0"/>
          <a:chOff x="0" y="0"/>
          <a:chExt cx="0" cy="0"/>
        </a:xfrm>
      </p:grpSpPr>
      <p:sp>
        <p:nvSpPr>
          <p:cNvPr id="50" name="Google Shape;50;p33"/>
          <p:cNvSpPr txBox="1">
            <a:spLocks noGrp="1"/>
          </p:cNvSpPr>
          <p:nvPr>
            <p:ph type="body" idx="1"/>
          </p:nvPr>
        </p:nvSpPr>
        <p:spPr>
          <a:xfrm>
            <a:off x="1270000" y="6362700"/>
            <a:ext cx="10464800" cy="461366"/>
          </a:xfrm>
          <a:prstGeom prst="rect">
            <a:avLst/>
          </a:prstGeom>
          <a:noFill/>
          <a:ln>
            <a:noFill/>
          </a:ln>
        </p:spPr>
        <p:txBody>
          <a:bodyPr spcFirstLastPara="1" wrap="square" lIns="50800" tIns="50800" rIns="50800" bIns="50800" anchor="t" anchorCtr="0">
            <a:spAutoFit/>
          </a:bodyPr>
          <a:lstStyle>
            <a:lvl1pPr marL="457200" lvl="0" indent="-228600" algn="ctr">
              <a:lnSpc>
                <a:spcPct val="100000"/>
              </a:lnSpc>
              <a:spcBef>
                <a:spcPts val="0"/>
              </a:spcBef>
              <a:spcAft>
                <a:spcPts val="0"/>
              </a:spcAft>
              <a:buClr>
                <a:srgbClr val="000000"/>
              </a:buClr>
              <a:buSzPts val="2400"/>
              <a:buFont typeface="Helvetica Neue"/>
              <a:buNone/>
              <a:defRPr sz="2400" i="1"/>
            </a:lvl1pPr>
            <a:lvl2pPr marL="914400" lvl="1" indent="-394335" algn="l">
              <a:lnSpc>
                <a:spcPct val="100000"/>
              </a:lnSpc>
              <a:spcBef>
                <a:spcPts val="4200"/>
              </a:spcBef>
              <a:spcAft>
                <a:spcPts val="0"/>
              </a:spcAft>
              <a:buClr>
                <a:srgbClr val="000000"/>
              </a:buClr>
              <a:buSzPts val="2610"/>
              <a:buChar char="•"/>
              <a:defRPr/>
            </a:lvl2pPr>
            <a:lvl3pPr marL="1371600" lvl="2" indent="-394335" algn="l">
              <a:lnSpc>
                <a:spcPct val="100000"/>
              </a:lnSpc>
              <a:spcBef>
                <a:spcPts val="4200"/>
              </a:spcBef>
              <a:spcAft>
                <a:spcPts val="0"/>
              </a:spcAft>
              <a:buClr>
                <a:srgbClr val="000000"/>
              </a:buClr>
              <a:buSzPts val="2610"/>
              <a:buChar char="•"/>
              <a:defRPr/>
            </a:lvl3pPr>
            <a:lvl4pPr marL="1828800" lvl="3" indent="-394335" algn="l">
              <a:lnSpc>
                <a:spcPct val="100000"/>
              </a:lnSpc>
              <a:spcBef>
                <a:spcPts val="4200"/>
              </a:spcBef>
              <a:spcAft>
                <a:spcPts val="0"/>
              </a:spcAft>
              <a:buClr>
                <a:srgbClr val="000000"/>
              </a:buClr>
              <a:buSzPts val="2610"/>
              <a:buChar char="•"/>
              <a:defRPr/>
            </a:lvl4pPr>
            <a:lvl5pPr marL="2286000" lvl="4" indent="-394335" algn="l">
              <a:lnSpc>
                <a:spcPct val="100000"/>
              </a:lnSpc>
              <a:spcBef>
                <a:spcPts val="4200"/>
              </a:spcBef>
              <a:spcAft>
                <a:spcPts val="0"/>
              </a:spcAft>
              <a:buClr>
                <a:srgbClr val="000000"/>
              </a:buClr>
              <a:buSzPts val="2610"/>
              <a:buChar char="•"/>
              <a:defRPr/>
            </a:lvl5pPr>
            <a:lvl6pPr marL="2743200" lvl="5" indent="-394335" algn="l">
              <a:lnSpc>
                <a:spcPct val="100000"/>
              </a:lnSpc>
              <a:spcBef>
                <a:spcPts val="4200"/>
              </a:spcBef>
              <a:spcAft>
                <a:spcPts val="0"/>
              </a:spcAft>
              <a:buClr>
                <a:srgbClr val="000000"/>
              </a:buClr>
              <a:buSzPts val="2610"/>
              <a:buChar char="•"/>
              <a:defRPr/>
            </a:lvl6pPr>
            <a:lvl7pPr marL="3200400" lvl="6" indent="-394335" algn="l">
              <a:lnSpc>
                <a:spcPct val="100000"/>
              </a:lnSpc>
              <a:spcBef>
                <a:spcPts val="4200"/>
              </a:spcBef>
              <a:spcAft>
                <a:spcPts val="0"/>
              </a:spcAft>
              <a:buClr>
                <a:srgbClr val="000000"/>
              </a:buClr>
              <a:buSzPts val="2610"/>
              <a:buChar char="•"/>
              <a:defRPr/>
            </a:lvl7pPr>
            <a:lvl8pPr marL="3657600" lvl="7" indent="-394334" algn="l">
              <a:lnSpc>
                <a:spcPct val="100000"/>
              </a:lnSpc>
              <a:spcBef>
                <a:spcPts val="4200"/>
              </a:spcBef>
              <a:spcAft>
                <a:spcPts val="0"/>
              </a:spcAft>
              <a:buClr>
                <a:srgbClr val="000000"/>
              </a:buClr>
              <a:buSzPts val="2610"/>
              <a:buChar char="•"/>
              <a:defRPr/>
            </a:lvl8pPr>
            <a:lvl9pPr marL="4114800" lvl="8" indent="-394334" algn="l">
              <a:lnSpc>
                <a:spcPct val="100000"/>
              </a:lnSpc>
              <a:spcBef>
                <a:spcPts val="4200"/>
              </a:spcBef>
              <a:spcAft>
                <a:spcPts val="0"/>
              </a:spcAft>
              <a:buClr>
                <a:srgbClr val="000000"/>
              </a:buClr>
              <a:buSzPts val="2610"/>
              <a:buChar char="•"/>
              <a:defRPr/>
            </a:lvl9pPr>
          </a:lstStyle>
          <a:p>
            <a:endParaRPr/>
          </a:p>
        </p:txBody>
      </p:sp>
      <p:sp>
        <p:nvSpPr>
          <p:cNvPr id="51" name="Google Shape;51;p33"/>
          <p:cNvSpPr txBox="1">
            <a:spLocks noGrp="1"/>
          </p:cNvSpPr>
          <p:nvPr>
            <p:ph type="body" idx="2"/>
          </p:nvPr>
        </p:nvSpPr>
        <p:spPr>
          <a:xfrm>
            <a:off x="1270000" y="4267112"/>
            <a:ext cx="10464800" cy="609776"/>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000000"/>
              </a:buClr>
              <a:buSzPts val="3400"/>
              <a:buFont typeface="Helvetica Neue"/>
              <a:buNone/>
              <a:defRPr sz="3400">
                <a:latin typeface="Helvetica Neue"/>
                <a:ea typeface="Helvetica Neue"/>
                <a:cs typeface="Helvetica Neue"/>
                <a:sym typeface="Helvetica Neue"/>
              </a:defRPr>
            </a:lvl1pPr>
            <a:lvl2pPr marL="914400" lvl="1" indent="-394335" algn="l">
              <a:lnSpc>
                <a:spcPct val="100000"/>
              </a:lnSpc>
              <a:spcBef>
                <a:spcPts val="4200"/>
              </a:spcBef>
              <a:spcAft>
                <a:spcPts val="0"/>
              </a:spcAft>
              <a:buClr>
                <a:srgbClr val="000000"/>
              </a:buClr>
              <a:buSzPts val="2610"/>
              <a:buChar char="•"/>
              <a:defRPr/>
            </a:lvl2pPr>
            <a:lvl3pPr marL="1371600" lvl="2" indent="-394335" algn="l">
              <a:lnSpc>
                <a:spcPct val="100000"/>
              </a:lnSpc>
              <a:spcBef>
                <a:spcPts val="4200"/>
              </a:spcBef>
              <a:spcAft>
                <a:spcPts val="0"/>
              </a:spcAft>
              <a:buClr>
                <a:srgbClr val="000000"/>
              </a:buClr>
              <a:buSzPts val="2610"/>
              <a:buChar char="•"/>
              <a:defRPr/>
            </a:lvl3pPr>
            <a:lvl4pPr marL="1828800" lvl="3" indent="-394335" algn="l">
              <a:lnSpc>
                <a:spcPct val="100000"/>
              </a:lnSpc>
              <a:spcBef>
                <a:spcPts val="4200"/>
              </a:spcBef>
              <a:spcAft>
                <a:spcPts val="0"/>
              </a:spcAft>
              <a:buClr>
                <a:srgbClr val="000000"/>
              </a:buClr>
              <a:buSzPts val="2610"/>
              <a:buChar char="•"/>
              <a:defRPr/>
            </a:lvl4pPr>
            <a:lvl5pPr marL="2286000" lvl="4" indent="-394335" algn="l">
              <a:lnSpc>
                <a:spcPct val="100000"/>
              </a:lnSpc>
              <a:spcBef>
                <a:spcPts val="4200"/>
              </a:spcBef>
              <a:spcAft>
                <a:spcPts val="0"/>
              </a:spcAft>
              <a:buClr>
                <a:srgbClr val="000000"/>
              </a:buClr>
              <a:buSzPts val="2610"/>
              <a:buChar char="•"/>
              <a:defRPr/>
            </a:lvl5pPr>
            <a:lvl6pPr marL="2743200" lvl="5" indent="-394335" algn="l">
              <a:lnSpc>
                <a:spcPct val="100000"/>
              </a:lnSpc>
              <a:spcBef>
                <a:spcPts val="4200"/>
              </a:spcBef>
              <a:spcAft>
                <a:spcPts val="0"/>
              </a:spcAft>
              <a:buClr>
                <a:srgbClr val="000000"/>
              </a:buClr>
              <a:buSzPts val="2610"/>
              <a:buChar char="•"/>
              <a:defRPr/>
            </a:lvl6pPr>
            <a:lvl7pPr marL="3200400" lvl="6" indent="-394335" algn="l">
              <a:lnSpc>
                <a:spcPct val="100000"/>
              </a:lnSpc>
              <a:spcBef>
                <a:spcPts val="4200"/>
              </a:spcBef>
              <a:spcAft>
                <a:spcPts val="0"/>
              </a:spcAft>
              <a:buClr>
                <a:srgbClr val="000000"/>
              </a:buClr>
              <a:buSzPts val="2610"/>
              <a:buChar char="•"/>
              <a:defRPr/>
            </a:lvl7pPr>
            <a:lvl8pPr marL="3657600" lvl="7" indent="-394334" algn="l">
              <a:lnSpc>
                <a:spcPct val="100000"/>
              </a:lnSpc>
              <a:spcBef>
                <a:spcPts val="4200"/>
              </a:spcBef>
              <a:spcAft>
                <a:spcPts val="0"/>
              </a:spcAft>
              <a:buClr>
                <a:srgbClr val="000000"/>
              </a:buClr>
              <a:buSzPts val="2610"/>
              <a:buChar char="•"/>
              <a:defRPr/>
            </a:lvl8pPr>
            <a:lvl9pPr marL="4114800" lvl="8" indent="-394334" algn="l">
              <a:lnSpc>
                <a:spcPct val="100000"/>
              </a:lnSpc>
              <a:spcBef>
                <a:spcPts val="4200"/>
              </a:spcBef>
              <a:spcAft>
                <a:spcPts val="0"/>
              </a:spcAft>
              <a:buClr>
                <a:srgbClr val="000000"/>
              </a:buClr>
              <a:buSzPts val="2610"/>
              <a:buChar char="•"/>
              <a:defRPr/>
            </a:lvl9pPr>
          </a:lstStyle>
          <a:p>
            <a:endParaRPr/>
          </a:p>
        </p:txBody>
      </p:sp>
      <p:sp>
        <p:nvSpPr>
          <p:cNvPr id="52" name="Google Shape;52;p33"/>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3"/>
        <p:cNvGrpSpPr/>
        <p:nvPr/>
      </p:nvGrpSpPr>
      <p:grpSpPr>
        <a:xfrm>
          <a:off x="0" y="0"/>
          <a:ext cx="0" cy="0"/>
          <a:chOff x="0" y="0"/>
          <a:chExt cx="0" cy="0"/>
        </a:xfrm>
      </p:grpSpPr>
      <p:sp>
        <p:nvSpPr>
          <p:cNvPr id="54" name="Google Shape;54;p34"/>
          <p:cNvSpPr>
            <a:spLocks noGrp="1"/>
          </p:cNvSpPr>
          <p:nvPr>
            <p:ph type="pic" idx="2"/>
          </p:nvPr>
        </p:nvSpPr>
        <p:spPr>
          <a:xfrm>
            <a:off x="-949853" y="0"/>
            <a:ext cx="14904506" cy="9944100"/>
          </a:xfrm>
          <a:prstGeom prst="rect">
            <a:avLst/>
          </a:prstGeom>
          <a:noFill/>
          <a:ln>
            <a:noFill/>
          </a:ln>
        </p:spPr>
      </p:sp>
      <p:sp>
        <p:nvSpPr>
          <p:cNvPr id="55" name="Google Shape;55;p34"/>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 Oben">
  <p:cSld name="Titel - Oben 2">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7000"/>
              <a:buFont typeface="Helvetica Neue Light"/>
              <a:buNone/>
              <a:defRPr sz="7000">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grpSp>
        <p:nvGrpSpPr>
          <p:cNvPr id="58" name="Google Shape;58;p35"/>
          <p:cNvGrpSpPr/>
          <p:nvPr/>
        </p:nvGrpSpPr>
        <p:grpSpPr>
          <a:xfrm>
            <a:off x="1285430" y="-2"/>
            <a:ext cx="11724803" cy="102403"/>
            <a:chOff x="-1" y="-1"/>
            <a:chExt cx="11724802" cy="102401"/>
          </a:xfrm>
        </p:grpSpPr>
        <p:sp>
          <p:nvSpPr>
            <p:cNvPr id="59" name="Google Shape;59;p35"/>
            <p:cNvSpPr/>
            <p:nvPr/>
          </p:nvSpPr>
          <p:spPr>
            <a:xfrm>
              <a:off x="-1" y="-1"/>
              <a:ext cx="3891201" cy="102401"/>
            </a:xfrm>
            <a:prstGeom prst="rect">
              <a:avLst/>
            </a:prstGeom>
            <a:solidFill>
              <a:srgbClr val="AA0F1F"/>
            </a:solidFill>
            <a:ln>
              <a:noFill/>
            </a:ln>
          </p:spPr>
          <p:txBody>
            <a:bodyPr spcFirstLastPara="1" wrap="square" lIns="65000" tIns="65000" rIns="65000" bIns="650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0" name="Google Shape;60;p35"/>
            <p:cNvSpPr/>
            <p:nvPr/>
          </p:nvSpPr>
          <p:spPr>
            <a:xfrm>
              <a:off x="3891200" y="-1"/>
              <a:ext cx="3891201" cy="102401"/>
            </a:xfrm>
            <a:prstGeom prst="rect">
              <a:avLst/>
            </a:prstGeom>
            <a:solidFill>
              <a:srgbClr val="D7471F"/>
            </a:solidFill>
            <a:ln>
              <a:noFill/>
            </a:ln>
          </p:spPr>
          <p:txBody>
            <a:bodyPr spcFirstLastPara="1" wrap="square" lIns="65000" tIns="65000" rIns="65000" bIns="650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1" name="Google Shape;61;p35"/>
            <p:cNvSpPr/>
            <p:nvPr/>
          </p:nvSpPr>
          <p:spPr>
            <a:xfrm>
              <a:off x="7782400" y="-1"/>
              <a:ext cx="3942401" cy="102401"/>
            </a:xfrm>
            <a:prstGeom prst="rect">
              <a:avLst/>
            </a:prstGeom>
            <a:solidFill>
              <a:srgbClr val="901B6E"/>
            </a:solidFill>
            <a:ln>
              <a:noFill/>
            </a:ln>
          </p:spPr>
          <p:txBody>
            <a:bodyPr spcFirstLastPara="1" wrap="square" lIns="65000" tIns="65000" rIns="65000" bIns="650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grpSp>
      <p:pic>
        <p:nvPicPr>
          <p:cNvPr id="62" name="Google Shape;62;p35" descr="Logo_17pt.wmf"/>
          <p:cNvPicPr preferRelativeResize="0"/>
          <p:nvPr/>
        </p:nvPicPr>
        <p:blipFill rotWithShape="1">
          <a:blip r:embed="rId2">
            <a:alphaModFix/>
          </a:blip>
          <a:srcRect/>
          <a:stretch/>
        </p:blipFill>
        <p:spPr>
          <a:xfrm>
            <a:off x="11008500" y="8573622"/>
            <a:ext cx="1492393" cy="869245"/>
          </a:xfrm>
          <a:prstGeom prst="rect">
            <a:avLst/>
          </a:prstGeom>
          <a:noFill/>
          <a:ln>
            <a:noFill/>
          </a:ln>
        </p:spPr>
      </p:pic>
      <p:sp>
        <p:nvSpPr>
          <p:cNvPr id="63" name="Google Shape;63;p3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sz="1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 Oben">
  <p:cSld name="Titel - Oben 3">
    <p:spTree>
      <p:nvGrpSpPr>
        <p:cNvPr id="1" name="Shape 64"/>
        <p:cNvGrpSpPr/>
        <p:nvPr/>
      </p:nvGrpSpPr>
      <p:grpSpPr>
        <a:xfrm>
          <a:off x="0" y="0"/>
          <a:ext cx="0" cy="0"/>
          <a:chOff x="0" y="0"/>
          <a:chExt cx="0" cy="0"/>
        </a:xfrm>
      </p:grpSpPr>
      <p:sp>
        <p:nvSpPr>
          <p:cNvPr id="65" name="Google Shape;65;p36"/>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8000"/>
              <a:buFont typeface="Helvetica Neue Light"/>
              <a:buNone/>
              <a:defRPr>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grpSp>
        <p:nvGrpSpPr>
          <p:cNvPr id="66" name="Google Shape;66;p36"/>
          <p:cNvGrpSpPr/>
          <p:nvPr/>
        </p:nvGrpSpPr>
        <p:grpSpPr>
          <a:xfrm>
            <a:off x="1285430" y="-2"/>
            <a:ext cx="11724803" cy="102403"/>
            <a:chOff x="-1" y="-1"/>
            <a:chExt cx="11724802" cy="102401"/>
          </a:xfrm>
        </p:grpSpPr>
        <p:sp>
          <p:nvSpPr>
            <p:cNvPr id="67" name="Google Shape;67;p36"/>
            <p:cNvSpPr/>
            <p:nvPr/>
          </p:nvSpPr>
          <p:spPr>
            <a:xfrm>
              <a:off x="-1" y="-1"/>
              <a:ext cx="3891201" cy="102401"/>
            </a:xfrm>
            <a:prstGeom prst="rect">
              <a:avLst/>
            </a:prstGeom>
            <a:solidFill>
              <a:srgbClr val="AA0F1F"/>
            </a:solidFill>
            <a:ln>
              <a:noFill/>
            </a:ln>
          </p:spPr>
          <p:txBody>
            <a:bodyPr spcFirstLastPara="1" wrap="square" lIns="65000" tIns="65000" rIns="65000" bIns="650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8" name="Google Shape;68;p36"/>
            <p:cNvSpPr/>
            <p:nvPr/>
          </p:nvSpPr>
          <p:spPr>
            <a:xfrm>
              <a:off x="3891200" y="-1"/>
              <a:ext cx="3891201" cy="102401"/>
            </a:xfrm>
            <a:prstGeom prst="rect">
              <a:avLst/>
            </a:prstGeom>
            <a:solidFill>
              <a:srgbClr val="D7471F"/>
            </a:solidFill>
            <a:ln>
              <a:noFill/>
            </a:ln>
          </p:spPr>
          <p:txBody>
            <a:bodyPr spcFirstLastPara="1" wrap="square" lIns="65000" tIns="65000" rIns="65000" bIns="650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9" name="Google Shape;69;p36"/>
            <p:cNvSpPr/>
            <p:nvPr/>
          </p:nvSpPr>
          <p:spPr>
            <a:xfrm>
              <a:off x="7782400" y="-1"/>
              <a:ext cx="3942401" cy="102401"/>
            </a:xfrm>
            <a:prstGeom prst="rect">
              <a:avLst/>
            </a:prstGeom>
            <a:solidFill>
              <a:srgbClr val="901B6E"/>
            </a:solidFill>
            <a:ln>
              <a:noFill/>
            </a:ln>
          </p:spPr>
          <p:txBody>
            <a:bodyPr spcFirstLastPara="1" wrap="square" lIns="65000" tIns="65000" rIns="65000" bIns="650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grpSp>
      <p:sp>
        <p:nvSpPr>
          <p:cNvPr id="70" name="Google Shape;70;p3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sz="16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amp; Untertitel" type="title">
  <p:cSld name="TITLE">
    <p:spTree>
      <p:nvGrpSpPr>
        <p:cNvPr id="1" name="Shape 11"/>
        <p:cNvGrpSpPr/>
        <p:nvPr/>
      </p:nvGrpSpPr>
      <p:grpSpPr>
        <a:xfrm>
          <a:off x="0" y="0"/>
          <a:ext cx="0" cy="0"/>
          <a:chOff x="0" y="0"/>
          <a:chExt cx="0" cy="0"/>
        </a:xfrm>
      </p:grpSpPr>
      <p:sp>
        <p:nvSpPr>
          <p:cNvPr id="12" name="Google Shape;12;p24"/>
          <p:cNvSpPr txBox="1">
            <a:spLocks noGrp="1"/>
          </p:cNvSpPr>
          <p:nvPr>
            <p:ph type="title"/>
          </p:nvPr>
        </p:nvSpPr>
        <p:spPr>
          <a:xfrm>
            <a:off x="1270000" y="1638300"/>
            <a:ext cx="10464800" cy="33020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3" name="Google Shape;13;p24"/>
          <p:cNvSpPr txBox="1">
            <a:spLocks noGrp="1"/>
          </p:cNvSpPr>
          <p:nvPr>
            <p:ph type="body" idx="1"/>
          </p:nvPr>
        </p:nvSpPr>
        <p:spPr>
          <a:xfrm>
            <a:off x="1270000" y="5041900"/>
            <a:ext cx="10464800" cy="11303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700"/>
              <a:buFont typeface="Helvetica Neue"/>
              <a:buNone/>
              <a:defRPr sz="3700"/>
            </a:lvl1pPr>
            <a:lvl2pPr marL="914400" lvl="1" indent="-228600" algn="ctr">
              <a:lnSpc>
                <a:spcPct val="100000"/>
              </a:lnSpc>
              <a:spcBef>
                <a:spcPts val="0"/>
              </a:spcBef>
              <a:spcAft>
                <a:spcPts val="0"/>
              </a:spcAft>
              <a:buClr>
                <a:srgbClr val="000000"/>
              </a:buClr>
              <a:buSzPts val="3700"/>
              <a:buFont typeface="Helvetica Neue"/>
              <a:buNone/>
              <a:defRPr sz="3700"/>
            </a:lvl2pPr>
            <a:lvl3pPr marL="1371600" lvl="2" indent="-228600" algn="ctr">
              <a:lnSpc>
                <a:spcPct val="100000"/>
              </a:lnSpc>
              <a:spcBef>
                <a:spcPts val="0"/>
              </a:spcBef>
              <a:spcAft>
                <a:spcPts val="0"/>
              </a:spcAft>
              <a:buClr>
                <a:srgbClr val="000000"/>
              </a:buClr>
              <a:buSzPts val="3700"/>
              <a:buFont typeface="Helvetica Neue"/>
              <a:buNone/>
              <a:defRPr sz="3700"/>
            </a:lvl3pPr>
            <a:lvl4pPr marL="1828800" lvl="3" indent="-228600" algn="ctr">
              <a:lnSpc>
                <a:spcPct val="100000"/>
              </a:lnSpc>
              <a:spcBef>
                <a:spcPts val="0"/>
              </a:spcBef>
              <a:spcAft>
                <a:spcPts val="0"/>
              </a:spcAft>
              <a:buClr>
                <a:srgbClr val="000000"/>
              </a:buClr>
              <a:buSzPts val="3700"/>
              <a:buFont typeface="Helvetica Neue"/>
              <a:buNone/>
              <a:defRPr sz="3700"/>
            </a:lvl4pPr>
            <a:lvl5pPr marL="2286000" lvl="4" indent="-228600" algn="ctr">
              <a:lnSpc>
                <a:spcPct val="100000"/>
              </a:lnSpc>
              <a:spcBef>
                <a:spcPts val="0"/>
              </a:spcBef>
              <a:spcAft>
                <a:spcPts val="0"/>
              </a:spcAft>
              <a:buClr>
                <a:srgbClr val="000000"/>
              </a:buClr>
              <a:buSzPts val="3700"/>
              <a:buFont typeface="Helvetica Neue"/>
              <a:buNone/>
              <a:defRPr sz="3700"/>
            </a:lvl5pPr>
            <a:lvl6pPr marL="2743200" lvl="5" indent="-394335" algn="l">
              <a:lnSpc>
                <a:spcPct val="100000"/>
              </a:lnSpc>
              <a:spcBef>
                <a:spcPts val="4200"/>
              </a:spcBef>
              <a:spcAft>
                <a:spcPts val="0"/>
              </a:spcAft>
              <a:buClr>
                <a:srgbClr val="000000"/>
              </a:buClr>
              <a:buSzPts val="2610"/>
              <a:buChar char="•"/>
              <a:defRPr/>
            </a:lvl6pPr>
            <a:lvl7pPr marL="3200400" lvl="6" indent="-394335" algn="l">
              <a:lnSpc>
                <a:spcPct val="100000"/>
              </a:lnSpc>
              <a:spcBef>
                <a:spcPts val="4200"/>
              </a:spcBef>
              <a:spcAft>
                <a:spcPts val="0"/>
              </a:spcAft>
              <a:buClr>
                <a:srgbClr val="000000"/>
              </a:buClr>
              <a:buSzPts val="2610"/>
              <a:buChar char="•"/>
              <a:defRPr/>
            </a:lvl7pPr>
            <a:lvl8pPr marL="3657600" lvl="7" indent="-394334" algn="l">
              <a:lnSpc>
                <a:spcPct val="100000"/>
              </a:lnSpc>
              <a:spcBef>
                <a:spcPts val="4200"/>
              </a:spcBef>
              <a:spcAft>
                <a:spcPts val="0"/>
              </a:spcAft>
              <a:buClr>
                <a:srgbClr val="000000"/>
              </a:buClr>
              <a:buSzPts val="2610"/>
              <a:buChar char="•"/>
              <a:defRPr/>
            </a:lvl8pPr>
            <a:lvl9pPr marL="4114800" lvl="8" indent="-394334" algn="l">
              <a:lnSpc>
                <a:spcPct val="100000"/>
              </a:lnSpc>
              <a:spcBef>
                <a:spcPts val="4200"/>
              </a:spcBef>
              <a:spcAft>
                <a:spcPts val="0"/>
              </a:spcAft>
              <a:buClr>
                <a:srgbClr val="000000"/>
              </a:buClr>
              <a:buSzPts val="2610"/>
              <a:buChar char="•"/>
              <a:defRPr/>
            </a:lvl9pPr>
          </a:lstStyle>
          <a:p>
            <a:endParaRPr/>
          </a:p>
        </p:txBody>
      </p:sp>
      <p:sp>
        <p:nvSpPr>
          <p:cNvPr id="14" name="Google Shape;14;p24"/>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to - Horizontal">
  <p:cSld name="Foto - Horizontal">
    <p:spTree>
      <p:nvGrpSpPr>
        <p:cNvPr id="1" name="Shape 15"/>
        <p:cNvGrpSpPr/>
        <p:nvPr/>
      </p:nvGrpSpPr>
      <p:grpSpPr>
        <a:xfrm>
          <a:off x="0" y="0"/>
          <a:ext cx="0" cy="0"/>
          <a:chOff x="0" y="0"/>
          <a:chExt cx="0" cy="0"/>
        </a:xfrm>
      </p:grpSpPr>
      <p:sp>
        <p:nvSpPr>
          <p:cNvPr id="16" name="Google Shape;16;p25"/>
          <p:cNvSpPr>
            <a:spLocks noGrp="1"/>
          </p:cNvSpPr>
          <p:nvPr>
            <p:ph type="pic" idx="2"/>
          </p:nvPr>
        </p:nvSpPr>
        <p:spPr>
          <a:xfrm>
            <a:off x="1622088" y="289099"/>
            <a:ext cx="9753603" cy="6505789"/>
          </a:xfrm>
          <a:prstGeom prst="rect">
            <a:avLst/>
          </a:prstGeom>
          <a:noFill/>
          <a:ln>
            <a:noFill/>
          </a:ln>
        </p:spPr>
      </p:sp>
      <p:sp>
        <p:nvSpPr>
          <p:cNvPr id="17" name="Google Shape;17;p25"/>
          <p:cNvSpPr txBox="1">
            <a:spLocks noGrp="1"/>
          </p:cNvSpPr>
          <p:nvPr>
            <p:ph type="title"/>
          </p:nvPr>
        </p:nvSpPr>
        <p:spPr>
          <a:xfrm>
            <a:off x="1270000" y="6718300"/>
            <a:ext cx="10464800" cy="14224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8" name="Google Shape;18;p25"/>
          <p:cNvSpPr txBox="1">
            <a:spLocks noGrp="1"/>
          </p:cNvSpPr>
          <p:nvPr>
            <p:ph type="body" idx="1"/>
          </p:nvPr>
        </p:nvSpPr>
        <p:spPr>
          <a:xfrm>
            <a:off x="1270000" y="8153400"/>
            <a:ext cx="10464800" cy="11303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700"/>
              <a:buFont typeface="Helvetica Neue"/>
              <a:buNone/>
              <a:defRPr sz="3700"/>
            </a:lvl1pPr>
            <a:lvl2pPr marL="914400" lvl="1" indent="-228600" algn="ctr">
              <a:lnSpc>
                <a:spcPct val="100000"/>
              </a:lnSpc>
              <a:spcBef>
                <a:spcPts val="0"/>
              </a:spcBef>
              <a:spcAft>
                <a:spcPts val="0"/>
              </a:spcAft>
              <a:buClr>
                <a:srgbClr val="000000"/>
              </a:buClr>
              <a:buSzPts val="3700"/>
              <a:buFont typeface="Helvetica Neue"/>
              <a:buNone/>
              <a:defRPr sz="3700"/>
            </a:lvl2pPr>
            <a:lvl3pPr marL="1371600" lvl="2" indent="-228600" algn="ctr">
              <a:lnSpc>
                <a:spcPct val="100000"/>
              </a:lnSpc>
              <a:spcBef>
                <a:spcPts val="0"/>
              </a:spcBef>
              <a:spcAft>
                <a:spcPts val="0"/>
              </a:spcAft>
              <a:buClr>
                <a:srgbClr val="000000"/>
              </a:buClr>
              <a:buSzPts val="3700"/>
              <a:buFont typeface="Helvetica Neue"/>
              <a:buNone/>
              <a:defRPr sz="3700"/>
            </a:lvl3pPr>
            <a:lvl4pPr marL="1828800" lvl="3" indent="-228600" algn="ctr">
              <a:lnSpc>
                <a:spcPct val="100000"/>
              </a:lnSpc>
              <a:spcBef>
                <a:spcPts val="0"/>
              </a:spcBef>
              <a:spcAft>
                <a:spcPts val="0"/>
              </a:spcAft>
              <a:buClr>
                <a:srgbClr val="000000"/>
              </a:buClr>
              <a:buSzPts val="3700"/>
              <a:buFont typeface="Helvetica Neue"/>
              <a:buNone/>
              <a:defRPr sz="3700"/>
            </a:lvl4pPr>
            <a:lvl5pPr marL="2286000" lvl="4" indent="-228600" algn="ctr">
              <a:lnSpc>
                <a:spcPct val="100000"/>
              </a:lnSpc>
              <a:spcBef>
                <a:spcPts val="0"/>
              </a:spcBef>
              <a:spcAft>
                <a:spcPts val="0"/>
              </a:spcAft>
              <a:buClr>
                <a:srgbClr val="000000"/>
              </a:buClr>
              <a:buSzPts val="3700"/>
              <a:buFont typeface="Helvetica Neue"/>
              <a:buNone/>
              <a:defRPr sz="3700"/>
            </a:lvl5pPr>
            <a:lvl6pPr marL="2743200" lvl="5" indent="-394335" algn="l">
              <a:lnSpc>
                <a:spcPct val="100000"/>
              </a:lnSpc>
              <a:spcBef>
                <a:spcPts val="4200"/>
              </a:spcBef>
              <a:spcAft>
                <a:spcPts val="0"/>
              </a:spcAft>
              <a:buClr>
                <a:srgbClr val="000000"/>
              </a:buClr>
              <a:buSzPts val="2610"/>
              <a:buChar char="•"/>
              <a:defRPr/>
            </a:lvl6pPr>
            <a:lvl7pPr marL="3200400" lvl="6" indent="-394335" algn="l">
              <a:lnSpc>
                <a:spcPct val="100000"/>
              </a:lnSpc>
              <a:spcBef>
                <a:spcPts val="4200"/>
              </a:spcBef>
              <a:spcAft>
                <a:spcPts val="0"/>
              </a:spcAft>
              <a:buClr>
                <a:srgbClr val="000000"/>
              </a:buClr>
              <a:buSzPts val="2610"/>
              <a:buChar char="•"/>
              <a:defRPr/>
            </a:lvl7pPr>
            <a:lvl8pPr marL="3657600" lvl="7" indent="-394334" algn="l">
              <a:lnSpc>
                <a:spcPct val="100000"/>
              </a:lnSpc>
              <a:spcBef>
                <a:spcPts val="4200"/>
              </a:spcBef>
              <a:spcAft>
                <a:spcPts val="0"/>
              </a:spcAft>
              <a:buClr>
                <a:srgbClr val="000000"/>
              </a:buClr>
              <a:buSzPts val="2610"/>
              <a:buChar char="•"/>
              <a:defRPr/>
            </a:lvl8pPr>
            <a:lvl9pPr marL="4114800" lvl="8" indent="-394334" algn="l">
              <a:lnSpc>
                <a:spcPct val="100000"/>
              </a:lnSpc>
              <a:spcBef>
                <a:spcPts val="4200"/>
              </a:spcBef>
              <a:spcAft>
                <a:spcPts val="0"/>
              </a:spcAft>
              <a:buClr>
                <a:srgbClr val="000000"/>
              </a:buClr>
              <a:buSzPts val="2610"/>
              <a:buChar char="•"/>
              <a:defRPr/>
            </a:lvl9pPr>
          </a:lstStyle>
          <a:p>
            <a:endParaRPr/>
          </a:p>
        </p:txBody>
      </p:sp>
      <p:sp>
        <p:nvSpPr>
          <p:cNvPr id="19" name="Google Shape;19;p25"/>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 - Mitte">
  <p:cSld name="Titel - Mitte">
    <p:spTree>
      <p:nvGrpSpPr>
        <p:cNvPr id="1" name="Shape 20"/>
        <p:cNvGrpSpPr/>
        <p:nvPr/>
      </p:nvGrpSpPr>
      <p:grpSpPr>
        <a:xfrm>
          <a:off x="0" y="0"/>
          <a:ext cx="0" cy="0"/>
          <a:chOff x="0" y="0"/>
          <a:chExt cx="0" cy="0"/>
        </a:xfrm>
      </p:grpSpPr>
      <p:sp>
        <p:nvSpPr>
          <p:cNvPr id="21" name="Google Shape;21;p26"/>
          <p:cNvSpPr txBox="1">
            <a:spLocks noGrp="1"/>
          </p:cNvSpPr>
          <p:nvPr>
            <p:ph type="title"/>
          </p:nvPr>
        </p:nvSpPr>
        <p:spPr>
          <a:xfrm>
            <a:off x="1270000" y="3225800"/>
            <a:ext cx="10464800" cy="3302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2" name="Google Shape;22;p26"/>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to - Vertikal">
  <p:cSld name="Foto - Vertikal">
    <p:spTree>
      <p:nvGrpSpPr>
        <p:cNvPr id="1" name="Shape 23"/>
        <p:cNvGrpSpPr/>
        <p:nvPr/>
      </p:nvGrpSpPr>
      <p:grpSpPr>
        <a:xfrm>
          <a:off x="0" y="0"/>
          <a:ext cx="0" cy="0"/>
          <a:chOff x="0" y="0"/>
          <a:chExt cx="0" cy="0"/>
        </a:xfrm>
      </p:grpSpPr>
      <p:sp>
        <p:nvSpPr>
          <p:cNvPr id="24" name="Google Shape;24;p27"/>
          <p:cNvSpPr>
            <a:spLocks noGrp="1"/>
          </p:cNvSpPr>
          <p:nvPr>
            <p:ph type="pic" idx="2"/>
          </p:nvPr>
        </p:nvSpPr>
        <p:spPr>
          <a:xfrm>
            <a:off x="2263775" y="613833"/>
            <a:ext cx="12401550" cy="8267701"/>
          </a:xfrm>
          <a:prstGeom prst="rect">
            <a:avLst/>
          </a:prstGeom>
          <a:noFill/>
          <a:ln>
            <a:noFill/>
          </a:ln>
        </p:spPr>
      </p:sp>
      <p:sp>
        <p:nvSpPr>
          <p:cNvPr id="25" name="Google Shape;25;p27"/>
          <p:cNvSpPr txBox="1">
            <a:spLocks noGrp="1"/>
          </p:cNvSpPr>
          <p:nvPr>
            <p:ph type="title"/>
          </p:nvPr>
        </p:nvSpPr>
        <p:spPr>
          <a:xfrm>
            <a:off x="952500" y="635000"/>
            <a:ext cx="5334000" cy="39878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6" name="Google Shape;26;p27"/>
          <p:cNvSpPr txBox="1">
            <a:spLocks noGrp="1"/>
          </p:cNvSpPr>
          <p:nvPr>
            <p:ph type="body" idx="1"/>
          </p:nvPr>
        </p:nvSpPr>
        <p:spPr>
          <a:xfrm>
            <a:off x="952500" y="4724400"/>
            <a:ext cx="5334000" cy="41148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700"/>
              <a:buFont typeface="Helvetica Neue"/>
              <a:buNone/>
              <a:defRPr sz="3700"/>
            </a:lvl1pPr>
            <a:lvl2pPr marL="914400" lvl="1" indent="-228600" algn="ctr">
              <a:lnSpc>
                <a:spcPct val="100000"/>
              </a:lnSpc>
              <a:spcBef>
                <a:spcPts val="0"/>
              </a:spcBef>
              <a:spcAft>
                <a:spcPts val="0"/>
              </a:spcAft>
              <a:buClr>
                <a:srgbClr val="000000"/>
              </a:buClr>
              <a:buSzPts val="3700"/>
              <a:buFont typeface="Helvetica Neue"/>
              <a:buNone/>
              <a:defRPr sz="3700"/>
            </a:lvl2pPr>
            <a:lvl3pPr marL="1371600" lvl="2" indent="-228600" algn="ctr">
              <a:lnSpc>
                <a:spcPct val="100000"/>
              </a:lnSpc>
              <a:spcBef>
                <a:spcPts val="0"/>
              </a:spcBef>
              <a:spcAft>
                <a:spcPts val="0"/>
              </a:spcAft>
              <a:buClr>
                <a:srgbClr val="000000"/>
              </a:buClr>
              <a:buSzPts val="3700"/>
              <a:buFont typeface="Helvetica Neue"/>
              <a:buNone/>
              <a:defRPr sz="3700"/>
            </a:lvl3pPr>
            <a:lvl4pPr marL="1828800" lvl="3" indent="-228600" algn="ctr">
              <a:lnSpc>
                <a:spcPct val="100000"/>
              </a:lnSpc>
              <a:spcBef>
                <a:spcPts val="0"/>
              </a:spcBef>
              <a:spcAft>
                <a:spcPts val="0"/>
              </a:spcAft>
              <a:buClr>
                <a:srgbClr val="000000"/>
              </a:buClr>
              <a:buSzPts val="3700"/>
              <a:buFont typeface="Helvetica Neue"/>
              <a:buNone/>
              <a:defRPr sz="3700"/>
            </a:lvl4pPr>
            <a:lvl5pPr marL="2286000" lvl="4" indent="-228600" algn="ctr">
              <a:lnSpc>
                <a:spcPct val="100000"/>
              </a:lnSpc>
              <a:spcBef>
                <a:spcPts val="0"/>
              </a:spcBef>
              <a:spcAft>
                <a:spcPts val="0"/>
              </a:spcAft>
              <a:buClr>
                <a:srgbClr val="000000"/>
              </a:buClr>
              <a:buSzPts val="3700"/>
              <a:buFont typeface="Helvetica Neue"/>
              <a:buNone/>
              <a:defRPr sz="3700"/>
            </a:lvl5pPr>
            <a:lvl6pPr marL="2743200" lvl="5" indent="-394335" algn="l">
              <a:lnSpc>
                <a:spcPct val="100000"/>
              </a:lnSpc>
              <a:spcBef>
                <a:spcPts val="4200"/>
              </a:spcBef>
              <a:spcAft>
                <a:spcPts val="0"/>
              </a:spcAft>
              <a:buClr>
                <a:srgbClr val="000000"/>
              </a:buClr>
              <a:buSzPts val="2610"/>
              <a:buChar char="•"/>
              <a:defRPr/>
            </a:lvl6pPr>
            <a:lvl7pPr marL="3200400" lvl="6" indent="-394335" algn="l">
              <a:lnSpc>
                <a:spcPct val="100000"/>
              </a:lnSpc>
              <a:spcBef>
                <a:spcPts val="4200"/>
              </a:spcBef>
              <a:spcAft>
                <a:spcPts val="0"/>
              </a:spcAft>
              <a:buClr>
                <a:srgbClr val="000000"/>
              </a:buClr>
              <a:buSzPts val="2610"/>
              <a:buChar char="•"/>
              <a:defRPr/>
            </a:lvl7pPr>
            <a:lvl8pPr marL="3657600" lvl="7" indent="-394334" algn="l">
              <a:lnSpc>
                <a:spcPct val="100000"/>
              </a:lnSpc>
              <a:spcBef>
                <a:spcPts val="4200"/>
              </a:spcBef>
              <a:spcAft>
                <a:spcPts val="0"/>
              </a:spcAft>
              <a:buClr>
                <a:srgbClr val="000000"/>
              </a:buClr>
              <a:buSzPts val="2610"/>
              <a:buChar char="•"/>
              <a:defRPr/>
            </a:lvl8pPr>
            <a:lvl9pPr marL="4114800" lvl="8" indent="-394334" algn="l">
              <a:lnSpc>
                <a:spcPct val="100000"/>
              </a:lnSpc>
              <a:spcBef>
                <a:spcPts val="4200"/>
              </a:spcBef>
              <a:spcAft>
                <a:spcPts val="0"/>
              </a:spcAft>
              <a:buClr>
                <a:srgbClr val="000000"/>
              </a:buClr>
              <a:buSzPts val="2610"/>
              <a:buChar char="•"/>
              <a:defRPr/>
            </a:lvl9pPr>
          </a:lstStyle>
          <a:p>
            <a:endParaRPr/>
          </a:p>
        </p:txBody>
      </p:sp>
      <p:sp>
        <p:nvSpPr>
          <p:cNvPr id="27" name="Google Shape;27;p27"/>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 - Oben">
  <p:cSld name="Titel - Oben">
    <p:spTree>
      <p:nvGrpSpPr>
        <p:cNvPr id="1" name="Shape 28"/>
        <p:cNvGrpSpPr/>
        <p:nvPr/>
      </p:nvGrpSpPr>
      <p:grpSpPr>
        <a:xfrm>
          <a:off x="0" y="0"/>
          <a:ext cx="0" cy="0"/>
          <a:chOff x="0" y="0"/>
          <a:chExt cx="0" cy="0"/>
        </a:xfrm>
      </p:grpSpPr>
      <p:sp>
        <p:nvSpPr>
          <p:cNvPr id="29" name="Google Shape;29;p28"/>
          <p:cNvSpPr txBox="1">
            <a:spLocks noGrp="1"/>
          </p:cNvSpPr>
          <p:nvPr>
            <p:ph type="title"/>
          </p:nvPr>
        </p:nvSpPr>
        <p:spPr>
          <a:xfrm>
            <a:off x="952500" y="2540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0" name="Google Shape;30;p28"/>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 &amp; Aufzählung">
  <p:cSld name="Titel &amp; Aufzählung">
    <p:spTree>
      <p:nvGrpSpPr>
        <p:cNvPr id="1" name="Shape 31"/>
        <p:cNvGrpSpPr/>
        <p:nvPr/>
      </p:nvGrpSpPr>
      <p:grpSpPr>
        <a:xfrm>
          <a:off x="0" y="0"/>
          <a:ext cx="0" cy="0"/>
          <a:chOff x="0" y="0"/>
          <a:chExt cx="0" cy="0"/>
        </a:xfrm>
      </p:grpSpPr>
      <p:sp>
        <p:nvSpPr>
          <p:cNvPr id="32" name="Google Shape;32;p29"/>
          <p:cNvSpPr txBox="1">
            <a:spLocks noGrp="1"/>
          </p:cNvSpPr>
          <p:nvPr>
            <p:ph type="title"/>
          </p:nvPr>
        </p:nvSpPr>
        <p:spPr>
          <a:xfrm>
            <a:off x="952500" y="2540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3" name="Google Shape;33;p29"/>
          <p:cNvSpPr txBox="1">
            <a:spLocks noGrp="1"/>
          </p:cNvSpPr>
          <p:nvPr>
            <p:ph type="body" idx="1"/>
          </p:nvPr>
        </p:nvSpPr>
        <p:spPr>
          <a:xfrm>
            <a:off x="952500" y="2590800"/>
            <a:ext cx="11099800" cy="6286500"/>
          </a:xfrm>
          <a:prstGeom prst="rect">
            <a:avLst/>
          </a:prstGeom>
          <a:noFill/>
          <a:ln>
            <a:noFill/>
          </a:ln>
        </p:spPr>
        <p:txBody>
          <a:bodyPr spcFirstLastPara="1" wrap="square" lIns="50800" tIns="50800" rIns="50800" bIns="50800" anchor="ctr" anchorCtr="0">
            <a:normAutofit/>
          </a:bodyPr>
          <a:lstStyle>
            <a:lvl1pPr marL="457200" lvl="0" indent="-394335" algn="l">
              <a:lnSpc>
                <a:spcPct val="100000"/>
              </a:lnSpc>
              <a:spcBef>
                <a:spcPts val="4200"/>
              </a:spcBef>
              <a:spcAft>
                <a:spcPts val="0"/>
              </a:spcAft>
              <a:buClr>
                <a:srgbClr val="000000"/>
              </a:buClr>
              <a:buSzPts val="2610"/>
              <a:buChar char="•"/>
              <a:defRPr/>
            </a:lvl1pPr>
            <a:lvl2pPr marL="914400" lvl="1" indent="-394335" algn="l">
              <a:lnSpc>
                <a:spcPct val="100000"/>
              </a:lnSpc>
              <a:spcBef>
                <a:spcPts val="4200"/>
              </a:spcBef>
              <a:spcAft>
                <a:spcPts val="0"/>
              </a:spcAft>
              <a:buClr>
                <a:srgbClr val="000000"/>
              </a:buClr>
              <a:buSzPts val="2610"/>
              <a:buChar char="•"/>
              <a:defRPr/>
            </a:lvl2pPr>
            <a:lvl3pPr marL="1371600" lvl="2" indent="-394335" algn="l">
              <a:lnSpc>
                <a:spcPct val="100000"/>
              </a:lnSpc>
              <a:spcBef>
                <a:spcPts val="4200"/>
              </a:spcBef>
              <a:spcAft>
                <a:spcPts val="0"/>
              </a:spcAft>
              <a:buClr>
                <a:srgbClr val="000000"/>
              </a:buClr>
              <a:buSzPts val="2610"/>
              <a:buChar char="•"/>
              <a:defRPr/>
            </a:lvl3pPr>
            <a:lvl4pPr marL="1828800" lvl="3" indent="-394335" algn="l">
              <a:lnSpc>
                <a:spcPct val="100000"/>
              </a:lnSpc>
              <a:spcBef>
                <a:spcPts val="4200"/>
              </a:spcBef>
              <a:spcAft>
                <a:spcPts val="0"/>
              </a:spcAft>
              <a:buClr>
                <a:srgbClr val="000000"/>
              </a:buClr>
              <a:buSzPts val="2610"/>
              <a:buChar char="•"/>
              <a:defRPr/>
            </a:lvl4pPr>
            <a:lvl5pPr marL="2286000" lvl="4" indent="-394335" algn="l">
              <a:lnSpc>
                <a:spcPct val="100000"/>
              </a:lnSpc>
              <a:spcBef>
                <a:spcPts val="4200"/>
              </a:spcBef>
              <a:spcAft>
                <a:spcPts val="0"/>
              </a:spcAft>
              <a:buClr>
                <a:srgbClr val="000000"/>
              </a:buClr>
              <a:buSzPts val="2610"/>
              <a:buChar char="•"/>
              <a:defRPr/>
            </a:lvl5pPr>
            <a:lvl6pPr marL="2743200" lvl="5" indent="-394335" algn="l">
              <a:lnSpc>
                <a:spcPct val="100000"/>
              </a:lnSpc>
              <a:spcBef>
                <a:spcPts val="4200"/>
              </a:spcBef>
              <a:spcAft>
                <a:spcPts val="0"/>
              </a:spcAft>
              <a:buClr>
                <a:srgbClr val="000000"/>
              </a:buClr>
              <a:buSzPts val="2610"/>
              <a:buChar char="•"/>
              <a:defRPr/>
            </a:lvl6pPr>
            <a:lvl7pPr marL="3200400" lvl="6" indent="-394335" algn="l">
              <a:lnSpc>
                <a:spcPct val="100000"/>
              </a:lnSpc>
              <a:spcBef>
                <a:spcPts val="4200"/>
              </a:spcBef>
              <a:spcAft>
                <a:spcPts val="0"/>
              </a:spcAft>
              <a:buClr>
                <a:srgbClr val="000000"/>
              </a:buClr>
              <a:buSzPts val="2610"/>
              <a:buChar char="•"/>
              <a:defRPr/>
            </a:lvl7pPr>
            <a:lvl8pPr marL="3657600" lvl="7" indent="-394334" algn="l">
              <a:lnSpc>
                <a:spcPct val="100000"/>
              </a:lnSpc>
              <a:spcBef>
                <a:spcPts val="4200"/>
              </a:spcBef>
              <a:spcAft>
                <a:spcPts val="0"/>
              </a:spcAft>
              <a:buClr>
                <a:srgbClr val="000000"/>
              </a:buClr>
              <a:buSzPts val="2610"/>
              <a:buChar char="•"/>
              <a:defRPr/>
            </a:lvl8pPr>
            <a:lvl9pPr marL="4114800" lvl="8" indent="-394334" algn="l">
              <a:lnSpc>
                <a:spcPct val="100000"/>
              </a:lnSpc>
              <a:spcBef>
                <a:spcPts val="4200"/>
              </a:spcBef>
              <a:spcAft>
                <a:spcPts val="0"/>
              </a:spcAft>
              <a:buClr>
                <a:srgbClr val="000000"/>
              </a:buClr>
              <a:buSzPts val="2610"/>
              <a:buChar char="•"/>
              <a:defRPr/>
            </a:lvl9pPr>
          </a:lstStyle>
          <a:p>
            <a:endParaRPr/>
          </a:p>
        </p:txBody>
      </p:sp>
      <p:sp>
        <p:nvSpPr>
          <p:cNvPr id="34" name="Google Shape;34;p29"/>
          <p:cNvSpPr/>
          <p:nvPr/>
        </p:nvSpPr>
        <p:spPr>
          <a:xfrm>
            <a:off x="-87859" y="-876298"/>
            <a:ext cx="11651941" cy="1072156"/>
          </a:xfrm>
          <a:prstGeom prst="rect">
            <a:avLst/>
          </a:prstGeom>
          <a:solidFill>
            <a:srgbClr val="004C7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200"/>
              <a:buFont typeface="Helvetica Neue"/>
              <a:buNone/>
            </a:pPr>
            <a:endParaRPr sz="2200" b="0" i="0" u="none" strike="noStrike" cap="none">
              <a:solidFill>
                <a:srgbClr val="FFFFFF"/>
              </a:solidFill>
              <a:latin typeface="Helvetica Neue"/>
              <a:ea typeface="Helvetica Neue"/>
              <a:cs typeface="Helvetica Neue"/>
              <a:sym typeface="Helvetica Neue"/>
            </a:endParaRPr>
          </a:p>
        </p:txBody>
      </p:sp>
      <p:sp>
        <p:nvSpPr>
          <p:cNvPr id="35" name="Google Shape;35;p29"/>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el, Aufzählung &amp; Foto">
  <p:cSld name="Titel, Aufzählung &amp; Foto">
    <p:spTree>
      <p:nvGrpSpPr>
        <p:cNvPr id="1" name="Shape 36"/>
        <p:cNvGrpSpPr/>
        <p:nvPr/>
      </p:nvGrpSpPr>
      <p:grpSpPr>
        <a:xfrm>
          <a:off x="0" y="0"/>
          <a:ext cx="0" cy="0"/>
          <a:chOff x="0" y="0"/>
          <a:chExt cx="0" cy="0"/>
        </a:xfrm>
      </p:grpSpPr>
      <p:sp>
        <p:nvSpPr>
          <p:cNvPr id="37" name="Google Shape;37;p30"/>
          <p:cNvSpPr>
            <a:spLocks noGrp="1"/>
          </p:cNvSpPr>
          <p:nvPr>
            <p:ph type="pic" idx="2"/>
          </p:nvPr>
        </p:nvSpPr>
        <p:spPr>
          <a:xfrm>
            <a:off x="4086225" y="2586566"/>
            <a:ext cx="9429750" cy="6286501"/>
          </a:xfrm>
          <a:prstGeom prst="rect">
            <a:avLst/>
          </a:prstGeom>
          <a:noFill/>
          <a:ln>
            <a:noFill/>
          </a:ln>
        </p:spPr>
      </p:sp>
      <p:sp>
        <p:nvSpPr>
          <p:cNvPr id="38" name="Google Shape;38;p30"/>
          <p:cNvSpPr txBox="1">
            <a:spLocks noGrp="1"/>
          </p:cNvSpPr>
          <p:nvPr>
            <p:ph type="title"/>
          </p:nvPr>
        </p:nvSpPr>
        <p:spPr>
          <a:xfrm>
            <a:off x="952500" y="2540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9" name="Google Shape;39;p30"/>
          <p:cNvSpPr txBox="1">
            <a:spLocks noGrp="1"/>
          </p:cNvSpPr>
          <p:nvPr>
            <p:ph type="body" idx="1"/>
          </p:nvPr>
        </p:nvSpPr>
        <p:spPr>
          <a:xfrm>
            <a:off x="952500" y="2590800"/>
            <a:ext cx="5334000" cy="6286500"/>
          </a:xfrm>
          <a:prstGeom prst="rect">
            <a:avLst/>
          </a:prstGeom>
          <a:noFill/>
          <a:ln>
            <a:noFill/>
          </a:ln>
        </p:spPr>
        <p:txBody>
          <a:bodyPr spcFirstLastPara="1" wrap="square" lIns="50800" tIns="50800" rIns="50800" bIns="50800" anchor="ctr" anchorCtr="0">
            <a:normAutofit/>
          </a:bodyPr>
          <a:lstStyle>
            <a:lvl1pPr marL="457200" lvl="0" indent="-486410" algn="l">
              <a:lnSpc>
                <a:spcPct val="100000"/>
              </a:lnSpc>
              <a:spcBef>
                <a:spcPts val="3200"/>
              </a:spcBef>
              <a:spcAft>
                <a:spcPts val="0"/>
              </a:spcAft>
              <a:buClr>
                <a:srgbClr val="000000"/>
              </a:buClr>
              <a:buSzPts val="4060"/>
              <a:buFont typeface="Helvetica Neue"/>
              <a:buChar char="•"/>
              <a:defRPr sz="2800"/>
            </a:lvl1pPr>
            <a:lvl2pPr marL="914400" lvl="1" indent="-486410" algn="l">
              <a:lnSpc>
                <a:spcPct val="100000"/>
              </a:lnSpc>
              <a:spcBef>
                <a:spcPts val="3200"/>
              </a:spcBef>
              <a:spcAft>
                <a:spcPts val="0"/>
              </a:spcAft>
              <a:buClr>
                <a:srgbClr val="000000"/>
              </a:buClr>
              <a:buSzPts val="4060"/>
              <a:buFont typeface="Helvetica Neue"/>
              <a:buChar char="•"/>
              <a:defRPr sz="2800"/>
            </a:lvl2pPr>
            <a:lvl3pPr marL="1371600" lvl="2" indent="-486410" algn="l">
              <a:lnSpc>
                <a:spcPct val="100000"/>
              </a:lnSpc>
              <a:spcBef>
                <a:spcPts val="3200"/>
              </a:spcBef>
              <a:spcAft>
                <a:spcPts val="0"/>
              </a:spcAft>
              <a:buClr>
                <a:srgbClr val="000000"/>
              </a:buClr>
              <a:buSzPts val="4060"/>
              <a:buFont typeface="Helvetica Neue"/>
              <a:buChar char="•"/>
              <a:defRPr sz="2800"/>
            </a:lvl3pPr>
            <a:lvl4pPr marL="1828800" lvl="3" indent="-486410" algn="l">
              <a:lnSpc>
                <a:spcPct val="100000"/>
              </a:lnSpc>
              <a:spcBef>
                <a:spcPts val="3200"/>
              </a:spcBef>
              <a:spcAft>
                <a:spcPts val="0"/>
              </a:spcAft>
              <a:buClr>
                <a:srgbClr val="000000"/>
              </a:buClr>
              <a:buSzPts val="4060"/>
              <a:buFont typeface="Helvetica Neue"/>
              <a:buChar char="•"/>
              <a:defRPr sz="2800"/>
            </a:lvl4pPr>
            <a:lvl5pPr marL="2286000" lvl="4" indent="-486410" algn="l">
              <a:lnSpc>
                <a:spcPct val="100000"/>
              </a:lnSpc>
              <a:spcBef>
                <a:spcPts val="3200"/>
              </a:spcBef>
              <a:spcAft>
                <a:spcPts val="0"/>
              </a:spcAft>
              <a:buClr>
                <a:srgbClr val="000000"/>
              </a:buClr>
              <a:buSzPts val="4060"/>
              <a:buFont typeface="Helvetica Neue"/>
              <a:buChar char="•"/>
              <a:defRPr sz="2800"/>
            </a:lvl5pPr>
            <a:lvl6pPr marL="2743200" lvl="5" indent="-394335" algn="l">
              <a:lnSpc>
                <a:spcPct val="100000"/>
              </a:lnSpc>
              <a:spcBef>
                <a:spcPts val="4200"/>
              </a:spcBef>
              <a:spcAft>
                <a:spcPts val="0"/>
              </a:spcAft>
              <a:buClr>
                <a:srgbClr val="000000"/>
              </a:buClr>
              <a:buSzPts val="2610"/>
              <a:buChar char="•"/>
              <a:defRPr/>
            </a:lvl6pPr>
            <a:lvl7pPr marL="3200400" lvl="6" indent="-394335" algn="l">
              <a:lnSpc>
                <a:spcPct val="100000"/>
              </a:lnSpc>
              <a:spcBef>
                <a:spcPts val="4200"/>
              </a:spcBef>
              <a:spcAft>
                <a:spcPts val="0"/>
              </a:spcAft>
              <a:buClr>
                <a:srgbClr val="000000"/>
              </a:buClr>
              <a:buSzPts val="2610"/>
              <a:buChar char="•"/>
              <a:defRPr/>
            </a:lvl7pPr>
            <a:lvl8pPr marL="3657600" lvl="7" indent="-394334" algn="l">
              <a:lnSpc>
                <a:spcPct val="100000"/>
              </a:lnSpc>
              <a:spcBef>
                <a:spcPts val="4200"/>
              </a:spcBef>
              <a:spcAft>
                <a:spcPts val="0"/>
              </a:spcAft>
              <a:buClr>
                <a:srgbClr val="000000"/>
              </a:buClr>
              <a:buSzPts val="2610"/>
              <a:buChar char="•"/>
              <a:defRPr/>
            </a:lvl8pPr>
            <a:lvl9pPr marL="4114800" lvl="8" indent="-394334" algn="l">
              <a:lnSpc>
                <a:spcPct val="100000"/>
              </a:lnSpc>
              <a:spcBef>
                <a:spcPts val="4200"/>
              </a:spcBef>
              <a:spcAft>
                <a:spcPts val="0"/>
              </a:spcAft>
              <a:buClr>
                <a:srgbClr val="000000"/>
              </a:buClr>
              <a:buSzPts val="2610"/>
              <a:buChar char="•"/>
              <a:defRPr/>
            </a:lvl9pPr>
          </a:lstStyle>
          <a:p>
            <a:endParaRPr/>
          </a:p>
        </p:txBody>
      </p:sp>
      <p:sp>
        <p:nvSpPr>
          <p:cNvPr id="40" name="Google Shape;40;p30"/>
          <p:cNvSpPr txBox="1">
            <a:spLocks noGrp="1"/>
          </p:cNvSpPr>
          <p:nvPr>
            <p:ph type="sldNum" idx="12"/>
          </p:nvPr>
        </p:nvSpPr>
        <p:spPr>
          <a:xfrm>
            <a:off x="6328884" y="9296400"/>
            <a:ext cx="340259" cy="3429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unkte">
  <p:cSld name="Punkte">
    <p:spTree>
      <p:nvGrpSpPr>
        <p:cNvPr id="1" name="Shape 41"/>
        <p:cNvGrpSpPr/>
        <p:nvPr/>
      </p:nvGrpSpPr>
      <p:grpSpPr>
        <a:xfrm>
          <a:off x="0" y="0"/>
          <a:ext cx="0" cy="0"/>
          <a:chOff x="0" y="0"/>
          <a:chExt cx="0" cy="0"/>
        </a:xfrm>
      </p:grpSpPr>
      <p:sp>
        <p:nvSpPr>
          <p:cNvPr id="42" name="Google Shape;42;p31"/>
          <p:cNvSpPr txBox="1">
            <a:spLocks noGrp="1"/>
          </p:cNvSpPr>
          <p:nvPr>
            <p:ph type="body" idx="1"/>
          </p:nvPr>
        </p:nvSpPr>
        <p:spPr>
          <a:xfrm>
            <a:off x="952500" y="1270000"/>
            <a:ext cx="11099800" cy="7213600"/>
          </a:xfrm>
          <a:prstGeom prst="rect">
            <a:avLst/>
          </a:prstGeom>
          <a:noFill/>
          <a:ln>
            <a:noFill/>
          </a:ln>
        </p:spPr>
        <p:txBody>
          <a:bodyPr spcFirstLastPara="1" wrap="square" lIns="50800" tIns="50800" rIns="50800" bIns="50800" anchor="ctr" anchorCtr="0">
            <a:normAutofit/>
          </a:bodyPr>
          <a:lstStyle>
            <a:lvl1pPr marL="457200" lvl="0" indent="-394335" algn="l">
              <a:lnSpc>
                <a:spcPct val="100000"/>
              </a:lnSpc>
              <a:spcBef>
                <a:spcPts val="4200"/>
              </a:spcBef>
              <a:spcAft>
                <a:spcPts val="0"/>
              </a:spcAft>
              <a:buClr>
                <a:srgbClr val="000000"/>
              </a:buClr>
              <a:buSzPts val="2610"/>
              <a:buChar char="•"/>
              <a:defRPr/>
            </a:lvl1pPr>
            <a:lvl2pPr marL="914400" lvl="1" indent="-394335" algn="l">
              <a:lnSpc>
                <a:spcPct val="100000"/>
              </a:lnSpc>
              <a:spcBef>
                <a:spcPts val="4200"/>
              </a:spcBef>
              <a:spcAft>
                <a:spcPts val="0"/>
              </a:spcAft>
              <a:buClr>
                <a:srgbClr val="000000"/>
              </a:buClr>
              <a:buSzPts val="2610"/>
              <a:buChar char="•"/>
              <a:defRPr/>
            </a:lvl2pPr>
            <a:lvl3pPr marL="1371600" lvl="2" indent="-394335" algn="l">
              <a:lnSpc>
                <a:spcPct val="100000"/>
              </a:lnSpc>
              <a:spcBef>
                <a:spcPts val="4200"/>
              </a:spcBef>
              <a:spcAft>
                <a:spcPts val="0"/>
              </a:spcAft>
              <a:buClr>
                <a:srgbClr val="000000"/>
              </a:buClr>
              <a:buSzPts val="2610"/>
              <a:buChar char="•"/>
              <a:defRPr/>
            </a:lvl3pPr>
            <a:lvl4pPr marL="1828800" lvl="3" indent="-394335" algn="l">
              <a:lnSpc>
                <a:spcPct val="100000"/>
              </a:lnSpc>
              <a:spcBef>
                <a:spcPts val="4200"/>
              </a:spcBef>
              <a:spcAft>
                <a:spcPts val="0"/>
              </a:spcAft>
              <a:buClr>
                <a:srgbClr val="000000"/>
              </a:buClr>
              <a:buSzPts val="2610"/>
              <a:buChar char="•"/>
              <a:defRPr/>
            </a:lvl4pPr>
            <a:lvl5pPr marL="2286000" lvl="4" indent="-394335" algn="l">
              <a:lnSpc>
                <a:spcPct val="100000"/>
              </a:lnSpc>
              <a:spcBef>
                <a:spcPts val="4200"/>
              </a:spcBef>
              <a:spcAft>
                <a:spcPts val="0"/>
              </a:spcAft>
              <a:buClr>
                <a:srgbClr val="000000"/>
              </a:buClr>
              <a:buSzPts val="2610"/>
              <a:buChar char="•"/>
              <a:defRPr/>
            </a:lvl5pPr>
            <a:lvl6pPr marL="2743200" lvl="5" indent="-394335" algn="l">
              <a:lnSpc>
                <a:spcPct val="100000"/>
              </a:lnSpc>
              <a:spcBef>
                <a:spcPts val="4200"/>
              </a:spcBef>
              <a:spcAft>
                <a:spcPts val="0"/>
              </a:spcAft>
              <a:buClr>
                <a:srgbClr val="000000"/>
              </a:buClr>
              <a:buSzPts val="2610"/>
              <a:buChar char="•"/>
              <a:defRPr/>
            </a:lvl6pPr>
            <a:lvl7pPr marL="3200400" lvl="6" indent="-394335" algn="l">
              <a:lnSpc>
                <a:spcPct val="100000"/>
              </a:lnSpc>
              <a:spcBef>
                <a:spcPts val="4200"/>
              </a:spcBef>
              <a:spcAft>
                <a:spcPts val="0"/>
              </a:spcAft>
              <a:buClr>
                <a:srgbClr val="000000"/>
              </a:buClr>
              <a:buSzPts val="2610"/>
              <a:buChar char="•"/>
              <a:defRPr/>
            </a:lvl7pPr>
            <a:lvl8pPr marL="3657600" lvl="7" indent="-394334" algn="l">
              <a:lnSpc>
                <a:spcPct val="100000"/>
              </a:lnSpc>
              <a:spcBef>
                <a:spcPts val="4200"/>
              </a:spcBef>
              <a:spcAft>
                <a:spcPts val="0"/>
              </a:spcAft>
              <a:buClr>
                <a:srgbClr val="000000"/>
              </a:buClr>
              <a:buSzPts val="2610"/>
              <a:buChar char="•"/>
              <a:defRPr/>
            </a:lvl8pPr>
            <a:lvl9pPr marL="4114800" lvl="8" indent="-394334" algn="l">
              <a:lnSpc>
                <a:spcPct val="100000"/>
              </a:lnSpc>
              <a:spcBef>
                <a:spcPts val="4200"/>
              </a:spcBef>
              <a:spcAft>
                <a:spcPts val="0"/>
              </a:spcAft>
              <a:buClr>
                <a:srgbClr val="000000"/>
              </a:buClr>
              <a:buSzPts val="2610"/>
              <a:buChar char="•"/>
              <a:defRPr/>
            </a:lvl9pPr>
          </a:lstStyle>
          <a:p>
            <a:endParaRPr/>
          </a:p>
        </p:txBody>
      </p:sp>
      <p:sp>
        <p:nvSpPr>
          <p:cNvPr id="43" name="Google Shape;43;p31"/>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952500" y="254000"/>
            <a:ext cx="11099800" cy="2159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22"/>
          <p:cNvSpPr txBox="1">
            <a:spLocks noGrp="1"/>
          </p:cNvSpPr>
          <p:nvPr>
            <p:ph type="body" idx="1"/>
          </p:nvPr>
        </p:nvSpPr>
        <p:spPr>
          <a:xfrm>
            <a:off x="952500" y="2590800"/>
            <a:ext cx="11099800" cy="6286500"/>
          </a:xfrm>
          <a:prstGeom prst="rect">
            <a:avLst/>
          </a:prstGeom>
          <a:noFill/>
          <a:ln>
            <a:noFill/>
          </a:ln>
        </p:spPr>
        <p:txBody>
          <a:bodyPr spcFirstLastPara="1" wrap="square" lIns="50800" tIns="50800" rIns="50800" bIns="50800" anchor="ctr" anchorCtr="0">
            <a:normAutofit/>
          </a:bodyPr>
          <a:lstStyle>
            <a:lvl1pPr marL="457200" marR="0" lvl="0" indent="-523240" algn="l" rtl="0">
              <a:lnSpc>
                <a:spcPct val="100000"/>
              </a:lnSpc>
              <a:spcBef>
                <a:spcPts val="42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1pPr>
            <a:lvl2pPr marL="914400" marR="0" lvl="1" indent="-523240" algn="l" rtl="0">
              <a:lnSpc>
                <a:spcPct val="100000"/>
              </a:lnSpc>
              <a:spcBef>
                <a:spcPts val="42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2pPr>
            <a:lvl3pPr marL="1371600" marR="0" lvl="2" indent="-523239" algn="l" rtl="0">
              <a:lnSpc>
                <a:spcPct val="100000"/>
              </a:lnSpc>
              <a:spcBef>
                <a:spcPts val="42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3pPr>
            <a:lvl4pPr marL="1828800" marR="0" lvl="3" indent="-523239" algn="l" rtl="0">
              <a:lnSpc>
                <a:spcPct val="100000"/>
              </a:lnSpc>
              <a:spcBef>
                <a:spcPts val="42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4pPr>
            <a:lvl5pPr marL="2286000" marR="0" lvl="4" indent="-523239" algn="l" rtl="0">
              <a:lnSpc>
                <a:spcPct val="100000"/>
              </a:lnSpc>
              <a:spcBef>
                <a:spcPts val="42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5pPr>
            <a:lvl6pPr marL="2743200" marR="0" lvl="5" indent="-523239" algn="l" rtl="0">
              <a:lnSpc>
                <a:spcPct val="100000"/>
              </a:lnSpc>
              <a:spcBef>
                <a:spcPts val="42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6pPr>
            <a:lvl7pPr marL="3200400" marR="0" lvl="6" indent="-523239" algn="l" rtl="0">
              <a:lnSpc>
                <a:spcPct val="100000"/>
              </a:lnSpc>
              <a:spcBef>
                <a:spcPts val="42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7pPr>
            <a:lvl8pPr marL="3657600" marR="0" lvl="7" indent="-523239" algn="l" rtl="0">
              <a:lnSpc>
                <a:spcPct val="100000"/>
              </a:lnSpc>
              <a:spcBef>
                <a:spcPts val="42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8pPr>
            <a:lvl9pPr marL="4114800" marR="0" lvl="8" indent="-523240" algn="l" rtl="0">
              <a:lnSpc>
                <a:spcPct val="100000"/>
              </a:lnSpc>
              <a:spcBef>
                <a:spcPts val="42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22"/>
          <p:cNvSpPr txBox="1">
            <a:spLocks noGrp="1"/>
          </p:cNvSpPr>
          <p:nvPr>
            <p:ph type="sldNum" idx="12"/>
          </p:nvPr>
        </p:nvSpPr>
        <p:spPr>
          <a:xfrm>
            <a:off x="6328884" y="9296400"/>
            <a:ext cx="340259" cy="324306"/>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‹Nr.›</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Abz" TargetMode="External"/><Relationship Id="rId3" Type="http://schemas.openxmlformats.org/officeDocument/2006/relationships/hyperlink" Target="https://vrty.io/vr-case-studies/" TargetMode="External"/><Relationship Id="rId7" Type="http://schemas.openxmlformats.org/officeDocument/2006/relationships/hyperlink" Target="https://abzugame.co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de.wikipedia.org/wiki/Subnautica" TargetMode="External"/><Relationship Id="rId5" Type="http://schemas.openxmlformats.org/officeDocument/2006/relationships/hyperlink" Target="https://unknownworlds.com/subnautica/" TargetMode="External"/><Relationship Id="rId4" Type="http://schemas.openxmlformats.org/officeDocument/2006/relationships/hyperlink" Target="http://worldofvr.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vrty.io/vr-case-studies/" TargetMode="External"/><Relationship Id="rId3" Type="http://schemas.openxmlformats.org/officeDocument/2006/relationships/hyperlink" Target="https://www.spektrum.de/wissen/die-10-faszinierendsten-tiere-der-tiefsee/1224746" TargetMode="External"/><Relationship Id="rId7" Type="http://schemas.openxmlformats.org/officeDocument/2006/relationships/hyperlink" Target="https://en.wikipedia.org/wiki/Abz"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abzugame.com" TargetMode="External"/><Relationship Id="rId5" Type="http://schemas.openxmlformats.org/officeDocument/2006/relationships/hyperlink" Target="https://de.wikipedia.org/wiki/Subnautica" TargetMode="External"/><Relationship Id="rId4" Type="http://schemas.openxmlformats.org/officeDocument/2006/relationships/hyperlink" Target="https://unknownworlds.com/subnautica/" TargetMode="External"/><Relationship Id="rId9" Type="http://schemas.openxmlformats.org/officeDocument/2006/relationships/hyperlink" Target="https://worldofvr.ne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
          <p:cNvSpPr/>
          <p:nvPr/>
        </p:nvSpPr>
        <p:spPr>
          <a:xfrm>
            <a:off x="768350" y="10079566"/>
            <a:ext cx="1689101"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76" name="Google Shape;76;p1"/>
          <p:cNvSpPr/>
          <p:nvPr/>
        </p:nvSpPr>
        <p:spPr>
          <a:xfrm>
            <a:off x="24574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7" name="Google Shape;77;p1"/>
          <p:cNvSpPr/>
          <p:nvPr/>
        </p:nvSpPr>
        <p:spPr>
          <a:xfrm>
            <a:off x="27241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78" name="Google Shape;78;p1"/>
          <p:cNvSpPr/>
          <p:nvPr/>
        </p:nvSpPr>
        <p:spPr>
          <a:xfrm>
            <a:off x="44132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9" name="Google Shape;79;p1"/>
          <p:cNvSpPr/>
          <p:nvPr/>
        </p:nvSpPr>
        <p:spPr>
          <a:xfrm>
            <a:off x="46799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80" name="Google Shape;80;p1"/>
          <p:cNvSpPr/>
          <p:nvPr/>
        </p:nvSpPr>
        <p:spPr>
          <a:xfrm>
            <a:off x="63690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81" name="Google Shape;81;p1"/>
          <p:cNvSpPr/>
          <p:nvPr/>
        </p:nvSpPr>
        <p:spPr>
          <a:xfrm>
            <a:off x="66357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82" name="Google Shape;82;p1"/>
          <p:cNvSpPr/>
          <p:nvPr/>
        </p:nvSpPr>
        <p:spPr>
          <a:xfrm>
            <a:off x="83248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83" name="Google Shape;83;p1"/>
          <p:cNvSpPr/>
          <p:nvPr/>
        </p:nvSpPr>
        <p:spPr>
          <a:xfrm>
            <a:off x="85915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84" name="Google Shape;84;p1"/>
          <p:cNvSpPr/>
          <p:nvPr/>
        </p:nvSpPr>
        <p:spPr>
          <a:xfrm>
            <a:off x="102806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85" name="Google Shape;85;p1"/>
          <p:cNvSpPr/>
          <p:nvPr/>
        </p:nvSpPr>
        <p:spPr>
          <a:xfrm>
            <a:off x="105473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86" name="Google Shape;86;p1"/>
          <p:cNvSpPr/>
          <p:nvPr/>
        </p:nvSpPr>
        <p:spPr>
          <a:xfrm>
            <a:off x="-1041400" y="-6351"/>
            <a:ext cx="850800" cy="8508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87" name="Google Shape;87;p1"/>
          <p:cNvSpPr/>
          <p:nvPr/>
        </p:nvSpPr>
        <p:spPr>
          <a:xfrm>
            <a:off x="-863600" y="844549"/>
            <a:ext cx="673100" cy="673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88" name="Google Shape;88;p1"/>
          <p:cNvSpPr/>
          <p:nvPr/>
        </p:nvSpPr>
        <p:spPr>
          <a:xfrm>
            <a:off x="-457200" y="1517650"/>
            <a:ext cx="266700"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89" name="Google Shape;89;p1"/>
          <p:cNvSpPr/>
          <p:nvPr/>
        </p:nvSpPr>
        <p:spPr>
          <a:xfrm>
            <a:off x="-863600" y="17843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90" name="Google Shape;90;p1"/>
          <p:cNvSpPr/>
          <p:nvPr/>
        </p:nvSpPr>
        <p:spPr>
          <a:xfrm>
            <a:off x="-457201" y="24574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91" name="Google Shape;91;p1"/>
          <p:cNvSpPr/>
          <p:nvPr/>
        </p:nvSpPr>
        <p:spPr>
          <a:xfrm>
            <a:off x="-863600" y="27241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92" name="Google Shape;92;p1"/>
          <p:cNvSpPr/>
          <p:nvPr/>
        </p:nvSpPr>
        <p:spPr>
          <a:xfrm>
            <a:off x="-457201" y="33972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93" name="Google Shape;93;p1"/>
          <p:cNvSpPr/>
          <p:nvPr/>
        </p:nvSpPr>
        <p:spPr>
          <a:xfrm>
            <a:off x="-863600" y="36639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94" name="Google Shape;94;p1"/>
          <p:cNvSpPr/>
          <p:nvPr/>
        </p:nvSpPr>
        <p:spPr>
          <a:xfrm>
            <a:off x="-457201" y="43370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95" name="Google Shape;95;p1"/>
          <p:cNvSpPr/>
          <p:nvPr/>
        </p:nvSpPr>
        <p:spPr>
          <a:xfrm>
            <a:off x="-863600" y="46037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96" name="Google Shape;96;p1"/>
          <p:cNvSpPr/>
          <p:nvPr/>
        </p:nvSpPr>
        <p:spPr>
          <a:xfrm>
            <a:off x="-457201" y="52768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97" name="Google Shape;97;p1"/>
          <p:cNvSpPr/>
          <p:nvPr/>
        </p:nvSpPr>
        <p:spPr>
          <a:xfrm>
            <a:off x="-863600" y="55435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98" name="Google Shape;98;p1"/>
          <p:cNvSpPr/>
          <p:nvPr/>
        </p:nvSpPr>
        <p:spPr>
          <a:xfrm>
            <a:off x="-457201" y="62166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99" name="Google Shape;99;p1"/>
          <p:cNvSpPr/>
          <p:nvPr/>
        </p:nvSpPr>
        <p:spPr>
          <a:xfrm>
            <a:off x="-863600" y="64833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00" name="Google Shape;100;p1"/>
          <p:cNvSpPr/>
          <p:nvPr/>
        </p:nvSpPr>
        <p:spPr>
          <a:xfrm>
            <a:off x="-457201" y="71564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01" name="Google Shape;101;p1"/>
          <p:cNvSpPr/>
          <p:nvPr/>
        </p:nvSpPr>
        <p:spPr>
          <a:xfrm>
            <a:off x="-863600" y="74231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02" name="Google Shape;102;p1"/>
          <p:cNvSpPr/>
          <p:nvPr/>
        </p:nvSpPr>
        <p:spPr>
          <a:xfrm>
            <a:off x="-457201" y="80962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03" name="Google Shape;103;p1"/>
          <p:cNvSpPr/>
          <p:nvPr/>
        </p:nvSpPr>
        <p:spPr>
          <a:xfrm>
            <a:off x="-863600" y="83629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104" name="Google Shape;104;p1"/>
          <p:cNvGrpSpPr/>
          <p:nvPr/>
        </p:nvGrpSpPr>
        <p:grpSpPr>
          <a:xfrm>
            <a:off x="0" y="9652000"/>
            <a:ext cx="13004800" cy="254000"/>
            <a:chOff x="0" y="0"/>
            <a:chExt cx="13004800" cy="254000"/>
          </a:xfrm>
        </p:grpSpPr>
        <p:sp>
          <p:nvSpPr>
            <p:cNvPr id="105" name="Google Shape;105;p1"/>
            <p:cNvSpPr/>
            <p:nvPr/>
          </p:nvSpPr>
          <p:spPr>
            <a:xfrm>
              <a:off x="762000" y="0"/>
              <a:ext cx="2870201" cy="2540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06" name="Google Shape;106;p1"/>
            <p:cNvSpPr/>
            <p:nvPr/>
          </p:nvSpPr>
          <p:spPr>
            <a:xfrm>
              <a:off x="3632200" y="0"/>
              <a:ext cx="2870200" cy="2540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07" name="Google Shape;107;p1"/>
            <p:cNvSpPr/>
            <p:nvPr/>
          </p:nvSpPr>
          <p:spPr>
            <a:xfrm>
              <a:off x="6502400" y="0"/>
              <a:ext cx="2870200" cy="2540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08" name="Google Shape;108;p1"/>
            <p:cNvSpPr/>
            <p:nvPr/>
          </p:nvSpPr>
          <p:spPr>
            <a:xfrm>
              <a:off x="9372600" y="0"/>
              <a:ext cx="2870200" cy="2540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09" name="Google Shape;109;p1"/>
            <p:cNvSpPr/>
            <p:nvPr/>
          </p:nvSpPr>
          <p:spPr>
            <a:xfrm>
              <a:off x="12242800" y="0"/>
              <a:ext cx="762000" cy="2540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10" name="Google Shape;110;p1"/>
            <p:cNvSpPr/>
            <p:nvPr/>
          </p:nvSpPr>
          <p:spPr>
            <a:xfrm>
              <a:off x="0" y="0"/>
              <a:ext cx="762000" cy="2540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111" name="Google Shape;111;p1"/>
          <p:cNvCxnSpPr/>
          <p:nvPr/>
        </p:nvCxnSpPr>
        <p:spPr>
          <a:xfrm>
            <a:off x="762000" y="4324350"/>
            <a:ext cx="11474450" cy="0"/>
          </a:xfrm>
          <a:prstGeom prst="straightConnector1">
            <a:avLst/>
          </a:prstGeom>
          <a:noFill/>
          <a:ln w="25400" cap="flat" cmpd="sng">
            <a:solidFill>
              <a:srgbClr val="8723C7"/>
            </a:solidFill>
            <a:prstDash val="solid"/>
            <a:miter lim="400000"/>
            <a:headEnd type="none" w="sm" len="sm"/>
            <a:tailEnd type="none" w="sm" len="sm"/>
          </a:ln>
        </p:spPr>
      </p:cxnSp>
      <p:sp>
        <p:nvSpPr>
          <p:cNvPr id="112" name="Google Shape;112;p1"/>
          <p:cNvSpPr txBox="1"/>
          <p:nvPr/>
        </p:nvSpPr>
        <p:spPr>
          <a:xfrm>
            <a:off x="766967" y="4603750"/>
            <a:ext cx="5735400" cy="4448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00"/>
              <a:buFont typeface="PT Sans"/>
              <a:buNone/>
            </a:pPr>
            <a:r>
              <a:rPr lang="en-US" sz="1700">
                <a:latin typeface="PT Sans"/>
                <a:ea typeface="PT Sans"/>
                <a:cs typeface="PT Sans"/>
                <a:sym typeface="PT Sans"/>
              </a:rPr>
              <a:t>Audit 1</a:t>
            </a: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r>
              <a:rPr lang="en-US" sz="1700">
                <a:latin typeface="PT Sans"/>
                <a:ea typeface="PT Sans"/>
                <a:cs typeface="PT Sans"/>
                <a:sym typeface="PT Sans"/>
              </a:rPr>
              <a:t>Luca Remberg</a:t>
            </a:r>
            <a:endParaRPr sz="17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700"/>
              <a:buFont typeface="PT Sans"/>
              <a:buNone/>
            </a:pPr>
            <a:r>
              <a:rPr lang="en-US" sz="1700">
                <a:latin typeface="PT Sans"/>
                <a:ea typeface="PT Sans"/>
                <a:cs typeface="PT Sans"/>
                <a:sym typeface="PT Sans"/>
              </a:rPr>
              <a:t>Yannik Kretschmer</a:t>
            </a:r>
            <a:endParaRPr sz="1700">
              <a:latin typeface="PT Sans"/>
              <a:ea typeface="PT Sans"/>
              <a:cs typeface="PT Sans"/>
              <a:sym typeface="PT Sans"/>
            </a:endParaRPr>
          </a:p>
        </p:txBody>
      </p:sp>
      <p:sp>
        <p:nvSpPr>
          <p:cNvPr id="113" name="Google Shape;113;p1"/>
          <p:cNvSpPr txBox="1"/>
          <p:nvPr/>
        </p:nvSpPr>
        <p:spPr>
          <a:xfrm>
            <a:off x="768350" y="3594100"/>
            <a:ext cx="9512400" cy="3741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2B2B2B"/>
              </a:buClr>
              <a:buSzPts val="2700"/>
              <a:buFont typeface="Roboto Slab"/>
              <a:buNone/>
            </a:pPr>
            <a:r>
              <a:rPr lang="en-US" sz="2700" b="1">
                <a:solidFill>
                  <a:srgbClr val="2B2B2B"/>
                </a:solidFill>
                <a:latin typeface="Roboto Slab"/>
                <a:ea typeface="Roboto Slab"/>
                <a:cs typeface="Roboto Slab"/>
                <a:sym typeface="Roboto Slab"/>
              </a:rPr>
              <a:t>Entwicklungsprojekt WS 2021/2022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f89498f61c_3_94"/>
          <p:cNvSpPr txBox="1"/>
          <p:nvPr/>
        </p:nvSpPr>
        <p:spPr>
          <a:xfrm>
            <a:off x="766979" y="762000"/>
            <a:ext cx="2484300" cy="4188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990"/>
              <a:buFont typeface="Arial"/>
              <a:buNone/>
            </a:pPr>
            <a:r>
              <a:rPr lang="en-US" sz="2720" b="1">
                <a:solidFill>
                  <a:srgbClr val="2B2B2B"/>
                </a:solidFill>
                <a:latin typeface="Roboto Slab"/>
                <a:ea typeface="Roboto Slab"/>
                <a:cs typeface="Roboto Slab"/>
                <a:sym typeface="Roboto Slab"/>
              </a:rPr>
              <a:t>Kernfragen</a:t>
            </a:r>
            <a:endParaRPr b="1">
              <a:solidFill>
                <a:srgbClr val="2B2B2B"/>
              </a:solidFill>
            </a:endParaRPr>
          </a:p>
        </p:txBody>
      </p:sp>
      <p:sp>
        <p:nvSpPr>
          <p:cNvPr id="483" name="Google Shape;483;gf89498f61c_3_94"/>
          <p:cNvSpPr txBox="1"/>
          <p:nvPr/>
        </p:nvSpPr>
        <p:spPr>
          <a:xfrm>
            <a:off x="766975" y="2473050"/>
            <a:ext cx="7557900" cy="9420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2100"/>
              <a:buFont typeface="Roboto Slab"/>
              <a:buNone/>
            </a:pPr>
            <a:r>
              <a:rPr lang="en-US" sz="1700">
                <a:latin typeface="PT Sans"/>
                <a:ea typeface="PT Sans"/>
                <a:cs typeface="PT Sans"/>
                <a:sym typeface="PT Sans"/>
              </a:rPr>
              <a:t>Die einzigen Algorithmen die hinzugefügt werden, werden durch das Playmaker Logik System eingefügt. Falls fehlende </a:t>
            </a:r>
            <a:r>
              <a:rPr lang="en-US" sz="1700">
                <a:solidFill>
                  <a:schemeClr val="dk1"/>
                </a:solidFill>
                <a:latin typeface="PT Sans"/>
                <a:ea typeface="PT Sans"/>
                <a:cs typeface="PT Sans"/>
                <a:sym typeface="PT Sans"/>
              </a:rPr>
              <a:t>Algorithmen gebraucht werden, werden diese mit hilfe von C# nachgetragen. Diese weiteren Algorithmen werden aber erst im Laufe der Entwicklung festgestellt.</a:t>
            </a:r>
            <a:endParaRPr sz="1000">
              <a:latin typeface="PT Sans"/>
              <a:ea typeface="PT Sans"/>
              <a:cs typeface="PT Sans"/>
              <a:sym typeface="PT Sans"/>
            </a:endParaRPr>
          </a:p>
        </p:txBody>
      </p:sp>
      <p:sp>
        <p:nvSpPr>
          <p:cNvPr id="484" name="Google Shape;484;gf89498f61c_3_94"/>
          <p:cNvSpPr/>
          <p:nvPr/>
        </p:nvSpPr>
        <p:spPr>
          <a:xfrm>
            <a:off x="768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85" name="Google Shape;485;gf89498f61c_3_94"/>
          <p:cNvSpPr/>
          <p:nvPr/>
        </p:nvSpPr>
        <p:spPr>
          <a:xfrm>
            <a:off x="24574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86" name="Google Shape;486;gf89498f61c_3_94"/>
          <p:cNvSpPr/>
          <p:nvPr/>
        </p:nvSpPr>
        <p:spPr>
          <a:xfrm>
            <a:off x="27241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87" name="Google Shape;487;gf89498f61c_3_94"/>
          <p:cNvSpPr/>
          <p:nvPr/>
        </p:nvSpPr>
        <p:spPr>
          <a:xfrm>
            <a:off x="44132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88" name="Google Shape;488;gf89498f61c_3_94"/>
          <p:cNvSpPr/>
          <p:nvPr/>
        </p:nvSpPr>
        <p:spPr>
          <a:xfrm>
            <a:off x="46799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89" name="Google Shape;489;gf89498f61c_3_94"/>
          <p:cNvSpPr/>
          <p:nvPr/>
        </p:nvSpPr>
        <p:spPr>
          <a:xfrm>
            <a:off x="63690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90" name="Google Shape;490;gf89498f61c_3_94"/>
          <p:cNvSpPr/>
          <p:nvPr/>
        </p:nvSpPr>
        <p:spPr>
          <a:xfrm>
            <a:off x="66357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91" name="Google Shape;491;gf89498f61c_3_94"/>
          <p:cNvSpPr/>
          <p:nvPr/>
        </p:nvSpPr>
        <p:spPr>
          <a:xfrm>
            <a:off x="83248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92" name="Google Shape;492;gf89498f61c_3_94"/>
          <p:cNvSpPr/>
          <p:nvPr/>
        </p:nvSpPr>
        <p:spPr>
          <a:xfrm>
            <a:off x="85915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93" name="Google Shape;493;gf89498f61c_3_94"/>
          <p:cNvSpPr/>
          <p:nvPr/>
        </p:nvSpPr>
        <p:spPr>
          <a:xfrm>
            <a:off x="102806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94" name="Google Shape;494;gf89498f61c_3_94"/>
          <p:cNvSpPr/>
          <p:nvPr/>
        </p:nvSpPr>
        <p:spPr>
          <a:xfrm>
            <a:off x="10547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95" name="Google Shape;495;gf89498f61c_3_94"/>
          <p:cNvSpPr/>
          <p:nvPr/>
        </p:nvSpPr>
        <p:spPr>
          <a:xfrm>
            <a:off x="-1041400" y="-6351"/>
            <a:ext cx="850800" cy="8508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496" name="Google Shape;496;gf89498f61c_3_94"/>
          <p:cNvSpPr/>
          <p:nvPr/>
        </p:nvSpPr>
        <p:spPr>
          <a:xfrm>
            <a:off x="-863600" y="844549"/>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97" name="Google Shape;497;gf89498f61c_3_94"/>
          <p:cNvSpPr/>
          <p:nvPr/>
        </p:nvSpPr>
        <p:spPr>
          <a:xfrm>
            <a:off x="-457200" y="1517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98" name="Google Shape;498;gf89498f61c_3_94"/>
          <p:cNvSpPr/>
          <p:nvPr/>
        </p:nvSpPr>
        <p:spPr>
          <a:xfrm>
            <a:off x="-863600" y="1784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99" name="Google Shape;499;gf89498f61c_3_94"/>
          <p:cNvSpPr/>
          <p:nvPr/>
        </p:nvSpPr>
        <p:spPr>
          <a:xfrm>
            <a:off x="-457201" y="2457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00" name="Google Shape;500;gf89498f61c_3_94"/>
          <p:cNvSpPr/>
          <p:nvPr/>
        </p:nvSpPr>
        <p:spPr>
          <a:xfrm>
            <a:off x="-863600" y="2724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01" name="Google Shape;501;gf89498f61c_3_94"/>
          <p:cNvSpPr/>
          <p:nvPr/>
        </p:nvSpPr>
        <p:spPr>
          <a:xfrm>
            <a:off x="-457201" y="3397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02" name="Google Shape;502;gf89498f61c_3_94"/>
          <p:cNvSpPr/>
          <p:nvPr/>
        </p:nvSpPr>
        <p:spPr>
          <a:xfrm>
            <a:off x="-863600" y="3663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03" name="Google Shape;503;gf89498f61c_3_94"/>
          <p:cNvSpPr/>
          <p:nvPr/>
        </p:nvSpPr>
        <p:spPr>
          <a:xfrm>
            <a:off x="-457201" y="43370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04" name="Google Shape;504;gf89498f61c_3_94"/>
          <p:cNvSpPr/>
          <p:nvPr/>
        </p:nvSpPr>
        <p:spPr>
          <a:xfrm>
            <a:off x="-863600" y="46037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05" name="Google Shape;505;gf89498f61c_3_94"/>
          <p:cNvSpPr/>
          <p:nvPr/>
        </p:nvSpPr>
        <p:spPr>
          <a:xfrm>
            <a:off x="-457201" y="52768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06" name="Google Shape;506;gf89498f61c_3_94"/>
          <p:cNvSpPr/>
          <p:nvPr/>
        </p:nvSpPr>
        <p:spPr>
          <a:xfrm>
            <a:off x="-863600" y="55435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07" name="Google Shape;507;gf89498f61c_3_94"/>
          <p:cNvSpPr/>
          <p:nvPr/>
        </p:nvSpPr>
        <p:spPr>
          <a:xfrm>
            <a:off x="-457201" y="6216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08" name="Google Shape;508;gf89498f61c_3_94"/>
          <p:cNvSpPr/>
          <p:nvPr/>
        </p:nvSpPr>
        <p:spPr>
          <a:xfrm>
            <a:off x="-863600" y="6483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09" name="Google Shape;509;gf89498f61c_3_94"/>
          <p:cNvSpPr/>
          <p:nvPr/>
        </p:nvSpPr>
        <p:spPr>
          <a:xfrm>
            <a:off x="-457201" y="7156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10" name="Google Shape;510;gf89498f61c_3_94"/>
          <p:cNvSpPr/>
          <p:nvPr/>
        </p:nvSpPr>
        <p:spPr>
          <a:xfrm>
            <a:off x="-863600" y="7423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11" name="Google Shape;511;gf89498f61c_3_94"/>
          <p:cNvSpPr/>
          <p:nvPr/>
        </p:nvSpPr>
        <p:spPr>
          <a:xfrm>
            <a:off x="-457201" y="8096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12" name="Google Shape;512;gf89498f61c_3_94"/>
          <p:cNvSpPr/>
          <p:nvPr/>
        </p:nvSpPr>
        <p:spPr>
          <a:xfrm>
            <a:off x="-863600" y="8362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513" name="Google Shape;513;gf89498f61c_3_94"/>
          <p:cNvGrpSpPr/>
          <p:nvPr/>
        </p:nvGrpSpPr>
        <p:grpSpPr>
          <a:xfrm>
            <a:off x="0" y="9652000"/>
            <a:ext cx="13004800" cy="254100"/>
            <a:chOff x="0" y="0"/>
            <a:chExt cx="13004800" cy="254100"/>
          </a:xfrm>
        </p:grpSpPr>
        <p:sp>
          <p:nvSpPr>
            <p:cNvPr id="514" name="Google Shape;514;gf89498f61c_3_94"/>
            <p:cNvSpPr/>
            <p:nvPr/>
          </p:nvSpPr>
          <p:spPr>
            <a:xfrm>
              <a:off x="762000" y="0"/>
              <a:ext cx="2870100" cy="2541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515" name="Google Shape;515;gf89498f61c_3_94"/>
            <p:cNvSpPr/>
            <p:nvPr/>
          </p:nvSpPr>
          <p:spPr>
            <a:xfrm>
              <a:off x="3632200" y="0"/>
              <a:ext cx="2870100" cy="2541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516" name="Google Shape;516;gf89498f61c_3_94"/>
            <p:cNvSpPr/>
            <p:nvPr/>
          </p:nvSpPr>
          <p:spPr>
            <a:xfrm>
              <a:off x="6502400" y="0"/>
              <a:ext cx="2870100" cy="2541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517" name="Google Shape;517;gf89498f61c_3_94"/>
            <p:cNvSpPr/>
            <p:nvPr/>
          </p:nvSpPr>
          <p:spPr>
            <a:xfrm>
              <a:off x="9372600" y="0"/>
              <a:ext cx="2870100" cy="2541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518" name="Google Shape;518;gf89498f61c_3_94"/>
            <p:cNvSpPr/>
            <p:nvPr/>
          </p:nvSpPr>
          <p:spPr>
            <a:xfrm>
              <a:off x="1224280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519" name="Google Shape;519;gf89498f61c_3_94"/>
            <p:cNvSpPr/>
            <p:nvPr/>
          </p:nvSpPr>
          <p:spPr>
            <a:xfrm>
              <a:off x="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520" name="Google Shape;520;gf89498f61c_3_94"/>
          <p:cNvCxnSpPr/>
          <p:nvPr/>
        </p:nvCxnSpPr>
        <p:spPr>
          <a:xfrm>
            <a:off x="768350" y="1193800"/>
            <a:ext cx="11474400" cy="0"/>
          </a:xfrm>
          <a:prstGeom prst="straightConnector1">
            <a:avLst/>
          </a:prstGeom>
          <a:noFill/>
          <a:ln w="25400" cap="flat" cmpd="sng">
            <a:solidFill>
              <a:srgbClr val="8723C7"/>
            </a:solidFill>
            <a:prstDash val="solid"/>
            <a:miter lim="400000"/>
            <a:headEnd type="none" w="sm" len="sm"/>
            <a:tailEnd type="none" w="sm" len="sm"/>
          </a:ln>
        </p:spPr>
      </p:cxnSp>
      <p:sp>
        <p:nvSpPr>
          <p:cNvPr id="521" name="Google Shape;521;gf89498f61c_3_94"/>
          <p:cNvSpPr txBox="1"/>
          <p:nvPr/>
        </p:nvSpPr>
        <p:spPr>
          <a:xfrm>
            <a:off x="768350" y="5543550"/>
            <a:ext cx="7179000" cy="562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700"/>
              </a:spcBef>
              <a:spcAft>
                <a:spcPts val="1700"/>
              </a:spcAft>
              <a:buClr>
                <a:schemeClr val="dk1"/>
              </a:buClr>
              <a:buSzPts val="1100"/>
              <a:buFont typeface="Arial"/>
              <a:buNone/>
            </a:pPr>
            <a:r>
              <a:rPr lang="en-US" sz="1700" b="1">
                <a:solidFill>
                  <a:schemeClr val="dk1"/>
                </a:solidFill>
                <a:highlight>
                  <a:srgbClr val="FFFFFF"/>
                </a:highlight>
                <a:latin typeface="Roboto Slab"/>
                <a:ea typeface="Roboto Slab"/>
                <a:cs typeface="Roboto Slab"/>
                <a:sym typeface="Roboto Slab"/>
              </a:rPr>
              <a:t>Aus welchen Komponenten besteht das System und welche Interaktion/Kommunikation findet zwischen den Komponenten statt?</a:t>
            </a:r>
            <a:endParaRPr b="1"/>
          </a:p>
        </p:txBody>
      </p:sp>
      <p:sp>
        <p:nvSpPr>
          <p:cNvPr id="522" name="Google Shape;522;gf89498f61c_3_94"/>
          <p:cNvSpPr txBox="1"/>
          <p:nvPr/>
        </p:nvSpPr>
        <p:spPr>
          <a:xfrm>
            <a:off x="762000" y="6819950"/>
            <a:ext cx="7824600" cy="523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00"/>
              <a:buFont typeface="PT Sans"/>
              <a:buNone/>
            </a:pPr>
            <a:r>
              <a:rPr lang="en-US" sz="1700" dirty="0">
                <a:latin typeface="PT Sans"/>
                <a:ea typeface="PT Sans"/>
                <a:cs typeface="PT Sans"/>
                <a:sym typeface="PT Sans"/>
              </a:rPr>
              <a:t>Das System </a:t>
            </a:r>
            <a:r>
              <a:rPr lang="en-US" sz="1700" dirty="0" err="1">
                <a:latin typeface="PT Sans"/>
                <a:ea typeface="PT Sans"/>
                <a:cs typeface="PT Sans"/>
                <a:sym typeface="PT Sans"/>
              </a:rPr>
              <a:t>besteht</a:t>
            </a:r>
            <a:r>
              <a:rPr lang="en-US" sz="1700" dirty="0">
                <a:latin typeface="PT Sans"/>
                <a:ea typeface="PT Sans"/>
                <a:cs typeface="PT Sans"/>
                <a:sym typeface="PT Sans"/>
              </a:rPr>
              <a:t> </a:t>
            </a:r>
            <a:r>
              <a:rPr lang="en-US" sz="1700" dirty="0" err="1">
                <a:latin typeface="PT Sans"/>
                <a:ea typeface="PT Sans"/>
                <a:cs typeface="PT Sans"/>
                <a:sym typeface="PT Sans"/>
              </a:rPr>
              <a:t>aus</a:t>
            </a:r>
            <a:r>
              <a:rPr lang="en-US" sz="1700" dirty="0">
                <a:latin typeface="PT Sans"/>
                <a:ea typeface="PT Sans"/>
                <a:cs typeface="PT Sans"/>
                <a:sym typeface="PT Sans"/>
              </a:rPr>
              <a:t> der </a:t>
            </a:r>
            <a:r>
              <a:rPr lang="en-US" sz="1700" dirty="0" err="1">
                <a:latin typeface="PT Sans"/>
                <a:ea typeface="PT Sans"/>
                <a:cs typeface="PT Sans"/>
                <a:sym typeface="PT Sans"/>
              </a:rPr>
              <a:t>Applikation</a:t>
            </a:r>
            <a:r>
              <a:rPr lang="en-US" sz="1700" dirty="0">
                <a:latin typeface="PT Sans"/>
                <a:ea typeface="PT Sans"/>
                <a:cs typeface="PT Sans"/>
                <a:sym typeface="PT Sans"/>
              </a:rPr>
              <a:t> und dem VR-Device, welches die </a:t>
            </a:r>
            <a:br>
              <a:rPr lang="en-US" sz="1700" dirty="0">
                <a:latin typeface="PT Sans"/>
                <a:ea typeface="PT Sans"/>
                <a:cs typeface="PT Sans"/>
                <a:sym typeface="PT Sans"/>
              </a:rPr>
            </a:br>
            <a:r>
              <a:rPr lang="en-US" sz="1700" dirty="0" err="1">
                <a:latin typeface="PT Sans"/>
                <a:ea typeface="PT Sans"/>
                <a:cs typeface="PT Sans"/>
                <a:sym typeface="PT Sans"/>
              </a:rPr>
              <a:t>Applikation</a:t>
            </a:r>
            <a:r>
              <a:rPr lang="en-US" sz="1700" dirty="0">
                <a:latin typeface="PT Sans"/>
                <a:ea typeface="PT Sans"/>
                <a:cs typeface="PT Sans"/>
                <a:sym typeface="PT Sans"/>
              </a:rPr>
              <a:t> </a:t>
            </a:r>
            <a:r>
              <a:rPr lang="en-US" sz="1700" dirty="0" err="1">
                <a:latin typeface="PT Sans"/>
                <a:ea typeface="PT Sans"/>
                <a:cs typeface="PT Sans"/>
                <a:sym typeface="PT Sans"/>
              </a:rPr>
              <a:t>abspielt</a:t>
            </a:r>
            <a:r>
              <a:rPr lang="en-US" sz="1700" dirty="0">
                <a:latin typeface="PT Sans"/>
                <a:ea typeface="PT Sans"/>
                <a:cs typeface="PT Sans"/>
                <a:sym typeface="PT Sans"/>
              </a:rPr>
              <a:t>.</a:t>
            </a:r>
            <a:endParaRPr dirty="0"/>
          </a:p>
        </p:txBody>
      </p:sp>
      <p:sp>
        <p:nvSpPr>
          <p:cNvPr id="523" name="Google Shape;523;gf89498f61c_3_94"/>
          <p:cNvSpPr txBox="1"/>
          <p:nvPr/>
        </p:nvSpPr>
        <p:spPr>
          <a:xfrm>
            <a:off x="768350" y="1768475"/>
            <a:ext cx="7926000" cy="261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700"/>
              </a:spcBef>
              <a:spcAft>
                <a:spcPts val="1700"/>
              </a:spcAft>
              <a:buClr>
                <a:schemeClr val="dk1"/>
              </a:buClr>
              <a:buSzPts val="1100"/>
              <a:buFont typeface="Arial"/>
              <a:buNone/>
            </a:pPr>
            <a:r>
              <a:rPr lang="en-US" sz="1700" b="1">
                <a:solidFill>
                  <a:schemeClr val="dk1"/>
                </a:solidFill>
                <a:highlight>
                  <a:srgbClr val="FFFFFF"/>
                </a:highlight>
                <a:latin typeface="Roboto Slab"/>
                <a:ea typeface="Roboto Slab"/>
                <a:cs typeface="Roboto Slab"/>
                <a:sym typeface="Roboto Slab"/>
              </a:rPr>
              <a:t>Welche Algorithmen werden dazu implementiert?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f89498f61c_3_142"/>
          <p:cNvSpPr txBox="1"/>
          <p:nvPr/>
        </p:nvSpPr>
        <p:spPr>
          <a:xfrm>
            <a:off x="766979" y="762000"/>
            <a:ext cx="2484300" cy="4188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990"/>
              <a:buFont typeface="Arial"/>
              <a:buNone/>
            </a:pPr>
            <a:r>
              <a:rPr lang="en-US" sz="2720" b="1">
                <a:solidFill>
                  <a:srgbClr val="2B2B2B"/>
                </a:solidFill>
                <a:latin typeface="Roboto Slab"/>
                <a:ea typeface="Roboto Slab"/>
                <a:cs typeface="Roboto Slab"/>
                <a:sym typeface="Roboto Slab"/>
              </a:rPr>
              <a:t>Kernfragen</a:t>
            </a:r>
            <a:endParaRPr b="1">
              <a:solidFill>
                <a:srgbClr val="2B2B2B"/>
              </a:solidFill>
            </a:endParaRPr>
          </a:p>
        </p:txBody>
      </p:sp>
      <p:sp>
        <p:nvSpPr>
          <p:cNvPr id="529" name="Google Shape;529;gf89498f61c_3_142"/>
          <p:cNvSpPr txBox="1"/>
          <p:nvPr/>
        </p:nvSpPr>
        <p:spPr>
          <a:xfrm>
            <a:off x="766979" y="2473050"/>
            <a:ext cx="7405200" cy="1648500"/>
          </a:xfrm>
          <a:prstGeom prst="rect">
            <a:avLst/>
          </a:prstGeom>
          <a:noFill/>
          <a:ln>
            <a:noFill/>
          </a:ln>
        </p:spPr>
        <p:txBody>
          <a:bodyPr spcFirstLastPara="1" wrap="square" lIns="0" tIns="0" rIns="0" bIns="0" anchor="t" anchorCtr="0">
            <a:spAutoFit/>
          </a:bodyPr>
          <a:lstStyle/>
          <a:p>
            <a:pPr marL="457200" marR="0" lvl="0" indent="-336550" algn="l" rtl="0">
              <a:lnSpc>
                <a:spcPct val="90000"/>
              </a:lnSpc>
              <a:spcBef>
                <a:spcPts val="0"/>
              </a:spcBef>
              <a:spcAft>
                <a:spcPts val="0"/>
              </a:spcAft>
              <a:buSzPts val="1700"/>
              <a:buFont typeface="PT Sans"/>
              <a:buChar char="●"/>
            </a:pPr>
            <a:r>
              <a:rPr lang="en-US" sz="1700" dirty="0">
                <a:latin typeface="PT Sans"/>
                <a:ea typeface="PT Sans"/>
                <a:cs typeface="PT Sans"/>
                <a:sym typeface="PT Sans"/>
              </a:rPr>
              <a:t>Unity3D</a:t>
            </a:r>
            <a:endParaRPr sz="1700" dirty="0">
              <a:latin typeface="PT Sans"/>
              <a:ea typeface="PT Sans"/>
              <a:cs typeface="PT Sans"/>
              <a:sym typeface="PT Sans"/>
            </a:endParaRPr>
          </a:p>
          <a:p>
            <a:pPr marL="914400" marR="0" lvl="1" indent="-336550" algn="l" rtl="0">
              <a:lnSpc>
                <a:spcPct val="90000"/>
              </a:lnSpc>
              <a:spcBef>
                <a:spcPts val="0"/>
              </a:spcBef>
              <a:spcAft>
                <a:spcPts val="0"/>
              </a:spcAft>
              <a:buSzPts val="1700"/>
              <a:buFont typeface="PT Sans"/>
              <a:buChar char="○"/>
            </a:pPr>
            <a:r>
              <a:rPr lang="en-US" sz="1700" dirty="0" err="1">
                <a:latin typeface="PT Sans"/>
                <a:ea typeface="PT Sans"/>
                <a:cs typeface="PT Sans"/>
                <a:sym typeface="PT Sans"/>
              </a:rPr>
              <a:t>Erfahrungen</a:t>
            </a:r>
            <a:endParaRPr sz="1700" dirty="0">
              <a:latin typeface="PT Sans"/>
              <a:ea typeface="PT Sans"/>
              <a:cs typeface="PT Sans"/>
              <a:sym typeface="PT Sans"/>
            </a:endParaRPr>
          </a:p>
          <a:p>
            <a:pPr marL="914400" lvl="1" indent="-336550" algn="l" rtl="0">
              <a:lnSpc>
                <a:spcPct val="90000"/>
              </a:lnSpc>
              <a:spcBef>
                <a:spcPts val="0"/>
              </a:spcBef>
              <a:spcAft>
                <a:spcPts val="0"/>
              </a:spcAft>
              <a:buSzPts val="1700"/>
              <a:buFont typeface="PT Sans"/>
              <a:buChar char="○"/>
            </a:pPr>
            <a:r>
              <a:rPr lang="en-US" sz="1700" dirty="0" err="1">
                <a:latin typeface="PT Sans"/>
                <a:ea typeface="PT Sans"/>
                <a:cs typeface="PT Sans"/>
                <a:sym typeface="PT Sans"/>
              </a:rPr>
              <a:t>einige</a:t>
            </a:r>
            <a:r>
              <a:rPr lang="en-US" sz="1700" dirty="0">
                <a:latin typeface="PT Sans"/>
                <a:ea typeface="PT Sans"/>
                <a:cs typeface="PT Sans"/>
                <a:sym typeface="PT Sans"/>
              </a:rPr>
              <a:t> </a:t>
            </a:r>
            <a:r>
              <a:rPr lang="en-US" sz="1700" dirty="0" err="1">
                <a:latin typeface="PT Sans"/>
                <a:ea typeface="PT Sans"/>
                <a:cs typeface="PT Sans"/>
                <a:sym typeface="PT Sans"/>
              </a:rPr>
              <a:t>Logik</a:t>
            </a:r>
            <a:r>
              <a:rPr lang="en-US" sz="1700" dirty="0">
                <a:latin typeface="PT Sans"/>
                <a:ea typeface="PT Sans"/>
                <a:cs typeface="PT Sans"/>
                <a:sym typeface="PT Sans"/>
              </a:rPr>
              <a:t>-Assets, </a:t>
            </a:r>
            <a:r>
              <a:rPr lang="en-US" sz="1700" dirty="0" err="1">
                <a:latin typeface="PT Sans"/>
                <a:ea typeface="PT Sans"/>
                <a:cs typeface="PT Sans"/>
                <a:sym typeface="PT Sans"/>
              </a:rPr>
              <a:t>wie</a:t>
            </a:r>
            <a:r>
              <a:rPr lang="en-US" sz="1700" dirty="0">
                <a:latin typeface="PT Sans"/>
                <a:ea typeface="PT Sans"/>
                <a:cs typeface="PT Sans"/>
                <a:sym typeface="PT Sans"/>
              </a:rPr>
              <a:t> Playmaker </a:t>
            </a:r>
            <a:r>
              <a:rPr lang="en-US" sz="1700" dirty="0" err="1">
                <a:latin typeface="PT Sans"/>
                <a:ea typeface="PT Sans"/>
                <a:cs typeface="PT Sans"/>
                <a:sym typeface="PT Sans"/>
              </a:rPr>
              <a:t>bereits</a:t>
            </a:r>
            <a:r>
              <a:rPr lang="en-US" sz="1700" dirty="0">
                <a:latin typeface="PT Sans"/>
                <a:ea typeface="PT Sans"/>
                <a:cs typeface="PT Sans"/>
                <a:sym typeface="PT Sans"/>
              </a:rPr>
              <a:t> </a:t>
            </a:r>
            <a:r>
              <a:rPr lang="en-US" sz="1700" dirty="0" err="1">
                <a:latin typeface="PT Sans"/>
                <a:ea typeface="PT Sans"/>
                <a:cs typeface="PT Sans"/>
                <a:sym typeface="PT Sans"/>
              </a:rPr>
              <a:t>im</a:t>
            </a:r>
            <a:r>
              <a:rPr lang="en-US" sz="1700" dirty="0">
                <a:latin typeface="PT Sans"/>
                <a:ea typeface="PT Sans"/>
                <a:cs typeface="PT Sans"/>
                <a:sym typeface="PT Sans"/>
              </a:rPr>
              <a:t> </a:t>
            </a:r>
            <a:r>
              <a:rPr lang="en-US" sz="1700" dirty="0" err="1">
                <a:latin typeface="PT Sans"/>
                <a:ea typeface="PT Sans"/>
                <a:cs typeface="PT Sans"/>
                <a:sym typeface="PT Sans"/>
              </a:rPr>
              <a:t>Besitz</a:t>
            </a:r>
            <a:endParaRPr sz="1700" dirty="0">
              <a:latin typeface="PT Sans"/>
              <a:ea typeface="PT Sans"/>
              <a:cs typeface="PT Sans"/>
              <a:sym typeface="PT Sans"/>
            </a:endParaRPr>
          </a:p>
          <a:p>
            <a:pPr marL="914400" lvl="1" indent="-336550" algn="l" rtl="0">
              <a:lnSpc>
                <a:spcPct val="90000"/>
              </a:lnSpc>
              <a:spcBef>
                <a:spcPts val="0"/>
              </a:spcBef>
              <a:spcAft>
                <a:spcPts val="0"/>
              </a:spcAft>
              <a:buSzPts val="1700"/>
              <a:buFont typeface="PT Sans"/>
              <a:buChar char="○"/>
            </a:pPr>
            <a:r>
              <a:rPr lang="en-US" sz="1700" dirty="0">
                <a:latin typeface="PT Sans"/>
                <a:ea typeface="PT Sans"/>
                <a:cs typeface="PT Sans"/>
                <a:sym typeface="PT Sans"/>
              </a:rPr>
              <a:t>C# </a:t>
            </a:r>
            <a:r>
              <a:rPr lang="en-US" sz="1700" dirty="0" err="1">
                <a:latin typeface="PT Sans"/>
                <a:ea typeface="PT Sans"/>
                <a:cs typeface="PT Sans"/>
                <a:sym typeface="PT Sans"/>
              </a:rPr>
              <a:t>bereits</a:t>
            </a:r>
            <a:r>
              <a:rPr lang="en-US" sz="1700" dirty="0">
                <a:latin typeface="PT Sans"/>
                <a:ea typeface="PT Sans"/>
                <a:cs typeface="PT Sans"/>
                <a:sym typeface="PT Sans"/>
              </a:rPr>
              <a:t> </a:t>
            </a:r>
            <a:r>
              <a:rPr lang="en-US" sz="1700" dirty="0" err="1">
                <a:latin typeface="PT Sans"/>
                <a:ea typeface="PT Sans"/>
                <a:cs typeface="PT Sans"/>
                <a:sym typeface="PT Sans"/>
              </a:rPr>
              <a:t>bekannt</a:t>
            </a:r>
            <a:r>
              <a:rPr lang="en-US" sz="1700" dirty="0">
                <a:latin typeface="PT Sans"/>
                <a:ea typeface="PT Sans"/>
                <a:cs typeface="PT Sans"/>
                <a:sym typeface="PT Sans"/>
              </a:rPr>
              <a:t> und </a:t>
            </a:r>
            <a:r>
              <a:rPr lang="en-US" sz="1700" dirty="0" err="1">
                <a:latin typeface="PT Sans"/>
                <a:ea typeface="PT Sans"/>
                <a:cs typeface="PT Sans"/>
                <a:sym typeface="PT Sans"/>
              </a:rPr>
              <a:t>genutzt</a:t>
            </a:r>
            <a:endParaRPr sz="1700" dirty="0">
              <a:latin typeface="PT Sans"/>
              <a:ea typeface="PT Sans"/>
              <a:cs typeface="PT Sans"/>
              <a:sym typeface="PT Sans"/>
            </a:endParaRPr>
          </a:p>
          <a:p>
            <a:pPr marL="457200" marR="0" lvl="0" indent="-336550" algn="l" rtl="0">
              <a:lnSpc>
                <a:spcPct val="90000"/>
              </a:lnSpc>
              <a:spcBef>
                <a:spcPts val="0"/>
              </a:spcBef>
              <a:spcAft>
                <a:spcPts val="0"/>
              </a:spcAft>
              <a:buSzPts val="1700"/>
              <a:buFont typeface="PT Sans"/>
              <a:buChar char="●"/>
            </a:pPr>
            <a:r>
              <a:rPr lang="en-US" sz="1700" dirty="0">
                <a:latin typeface="PT Sans"/>
                <a:ea typeface="PT Sans"/>
                <a:cs typeface="PT Sans"/>
                <a:sym typeface="PT Sans"/>
              </a:rPr>
              <a:t>VR Devices</a:t>
            </a:r>
            <a:endParaRPr sz="1700" dirty="0">
              <a:latin typeface="PT Sans"/>
              <a:ea typeface="PT Sans"/>
              <a:cs typeface="PT Sans"/>
              <a:sym typeface="PT Sans"/>
            </a:endParaRPr>
          </a:p>
          <a:p>
            <a:pPr marL="914400" marR="0" lvl="1" indent="-336550" algn="l" rtl="0">
              <a:lnSpc>
                <a:spcPct val="90000"/>
              </a:lnSpc>
              <a:spcBef>
                <a:spcPts val="0"/>
              </a:spcBef>
              <a:spcAft>
                <a:spcPts val="0"/>
              </a:spcAft>
              <a:buSzPts val="1700"/>
              <a:buFont typeface="PT Sans"/>
              <a:buChar char="○"/>
            </a:pPr>
            <a:r>
              <a:rPr lang="en-US" sz="1700" dirty="0" err="1">
                <a:latin typeface="PT Sans"/>
                <a:ea typeface="PT Sans"/>
                <a:cs typeface="PT Sans"/>
                <a:sym typeface="PT Sans"/>
              </a:rPr>
              <a:t>eine</a:t>
            </a:r>
            <a:r>
              <a:rPr lang="en-US" sz="1700" dirty="0">
                <a:latin typeface="PT Sans"/>
                <a:ea typeface="PT Sans"/>
                <a:cs typeface="PT Sans"/>
                <a:sym typeface="PT Sans"/>
              </a:rPr>
              <a:t> Oculus Quest </a:t>
            </a:r>
            <a:r>
              <a:rPr lang="en-US" sz="1700" dirty="0" err="1">
                <a:latin typeface="PT Sans"/>
                <a:ea typeface="PT Sans"/>
                <a:cs typeface="PT Sans"/>
                <a:sym typeface="PT Sans"/>
              </a:rPr>
              <a:t>im</a:t>
            </a:r>
            <a:r>
              <a:rPr lang="en-US" sz="1700" dirty="0">
                <a:latin typeface="PT Sans"/>
                <a:ea typeface="PT Sans"/>
                <a:cs typeface="PT Sans"/>
                <a:sym typeface="PT Sans"/>
              </a:rPr>
              <a:t> </a:t>
            </a:r>
            <a:r>
              <a:rPr lang="en-US" sz="1700" dirty="0" err="1">
                <a:latin typeface="PT Sans"/>
                <a:ea typeface="PT Sans"/>
                <a:cs typeface="PT Sans"/>
                <a:sym typeface="PT Sans"/>
              </a:rPr>
              <a:t>Besitz</a:t>
            </a:r>
            <a:endParaRPr sz="1700" dirty="0">
              <a:latin typeface="PT Sans"/>
              <a:ea typeface="PT Sans"/>
              <a:cs typeface="PT Sans"/>
              <a:sym typeface="PT Sans"/>
            </a:endParaRPr>
          </a:p>
          <a:p>
            <a:pPr marL="914400" marR="0" lvl="1" indent="-336550" algn="l" rtl="0">
              <a:lnSpc>
                <a:spcPct val="90000"/>
              </a:lnSpc>
              <a:spcBef>
                <a:spcPts val="0"/>
              </a:spcBef>
              <a:spcAft>
                <a:spcPts val="0"/>
              </a:spcAft>
              <a:buSzPts val="1700"/>
              <a:buFont typeface="PT Sans"/>
              <a:buChar char="○"/>
            </a:pPr>
            <a:r>
              <a:rPr lang="en-US" sz="1700" dirty="0" err="1">
                <a:latin typeface="PT Sans"/>
                <a:ea typeface="PT Sans"/>
                <a:cs typeface="PT Sans"/>
                <a:sym typeface="PT Sans"/>
              </a:rPr>
              <a:t>eine</a:t>
            </a:r>
            <a:r>
              <a:rPr lang="en-US" sz="1700" dirty="0">
                <a:latin typeface="PT Sans"/>
                <a:ea typeface="PT Sans"/>
                <a:cs typeface="PT Sans"/>
                <a:sym typeface="PT Sans"/>
              </a:rPr>
              <a:t> Oculus Rift S </a:t>
            </a:r>
            <a:r>
              <a:rPr lang="en-US" sz="1700" dirty="0" err="1">
                <a:latin typeface="PT Sans"/>
                <a:ea typeface="PT Sans"/>
                <a:cs typeface="PT Sans"/>
                <a:sym typeface="PT Sans"/>
              </a:rPr>
              <a:t>im</a:t>
            </a:r>
            <a:r>
              <a:rPr lang="en-US" sz="1700" dirty="0">
                <a:latin typeface="PT Sans"/>
                <a:ea typeface="PT Sans"/>
                <a:cs typeface="PT Sans"/>
                <a:sym typeface="PT Sans"/>
              </a:rPr>
              <a:t> </a:t>
            </a:r>
            <a:r>
              <a:rPr lang="en-US" sz="1700" dirty="0" err="1">
                <a:latin typeface="PT Sans"/>
                <a:ea typeface="PT Sans"/>
                <a:cs typeface="PT Sans"/>
                <a:sym typeface="PT Sans"/>
              </a:rPr>
              <a:t>Besitz</a:t>
            </a:r>
            <a:endParaRPr sz="1700" dirty="0">
              <a:latin typeface="PT Sans"/>
              <a:ea typeface="PT Sans"/>
              <a:cs typeface="PT Sans"/>
              <a:sym typeface="PT Sans"/>
            </a:endParaRPr>
          </a:p>
        </p:txBody>
      </p:sp>
      <p:sp>
        <p:nvSpPr>
          <p:cNvPr id="530" name="Google Shape;530;gf89498f61c_3_142"/>
          <p:cNvSpPr/>
          <p:nvPr/>
        </p:nvSpPr>
        <p:spPr>
          <a:xfrm>
            <a:off x="768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31" name="Google Shape;531;gf89498f61c_3_142"/>
          <p:cNvSpPr/>
          <p:nvPr/>
        </p:nvSpPr>
        <p:spPr>
          <a:xfrm>
            <a:off x="24574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32" name="Google Shape;532;gf89498f61c_3_142"/>
          <p:cNvSpPr/>
          <p:nvPr/>
        </p:nvSpPr>
        <p:spPr>
          <a:xfrm>
            <a:off x="27241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33" name="Google Shape;533;gf89498f61c_3_142"/>
          <p:cNvSpPr/>
          <p:nvPr/>
        </p:nvSpPr>
        <p:spPr>
          <a:xfrm>
            <a:off x="44132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34" name="Google Shape;534;gf89498f61c_3_142"/>
          <p:cNvSpPr/>
          <p:nvPr/>
        </p:nvSpPr>
        <p:spPr>
          <a:xfrm>
            <a:off x="46799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35" name="Google Shape;535;gf89498f61c_3_142"/>
          <p:cNvSpPr/>
          <p:nvPr/>
        </p:nvSpPr>
        <p:spPr>
          <a:xfrm>
            <a:off x="63690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36" name="Google Shape;536;gf89498f61c_3_142"/>
          <p:cNvSpPr/>
          <p:nvPr/>
        </p:nvSpPr>
        <p:spPr>
          <a:xfrm>
            <a:off x="66357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37" name="Google Shape;537;gf89498f61c_3_142"/>
          <p:cNvSpPr/>
          <p:nvPr/>
        </p:nvSpPr>
        <p:spPr>
          <a:xfrm>
            <a:off x="83248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38" name="Google Shape;538;gf89498f61c_3_142"/>
          <p:cNvSpPr/>
          <p:nvPr/>
        </p:nvSpPr>
        <p:spPr>
          <a:xfrm>
            <a:off x="85915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39" name="Google Shape;539;gf89498f61c_3_142"/>
          <p:cNvSpPr/>
          <p:nvPr/>
        </p:nvSpPr>
        <p:spPr>
          <a:xfrm>
            <a:off x="102806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40" name="Google Shape;540;gf89498f61c_3_142"/>
          <p:cNvSpPr/>
          <p:nvPr/>
        </p:nvSpPr>
        <p:spPr>
          <a:xfrm>
            <a:off x="10547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41" name="Google Shape;541;gf89498f61c_3_142"/>
          <p:cNvSpPr/>
          <p:nvPr/>
        </p:nvSpPr>
        <p:spPr>
          <a:xfrm>
            <a:off x="-1041400" y="-6351"/>
            <a:ext cx="850800" cy="8508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542" name="Google Shape;542;gf89498f61c_3_142"/>
          <p:cNvSpPr/>
          <p:nvPr/>
        </p:nvSpPr>
        <p:spPr>
          <a:xfrm>
            <a:off x="-863600" y="844549"/>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43" name="Google Shape;543;gf89498f61c_3_142"/>
          <p:cNvSpPr/>
          <p:nvPr/>
        </p:nvSpPr>
        <p:spPr>
          <a:xfrm>
            <a:off x="-457200" y="1517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44" name="Google Shape;544;gf89498f61c_3_142"/>
          <p:cNvSpPr/>
          <p:nvPr/>
        </p:nvSpPr>
        <p:spPr>
          <a:xfrm>
            <a:off x="-863600" y="1784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45" name="Google Shape;545;gf89498f61c_3_142"/>
          <p:cNvSpPr/>
          <p:nvPr/>
        </p:nvSpPr>
        <p:spPr>
          <a:xfrm>
            <a:off x="-457201" y="2457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46" name="Google Shape;546;gf89498f61c_3_142"/>
          <p:cNvSpPr/>
          <p:nvPr/>
        </p:nvSpPr>
        <p:spPr>
          <a:xfrm>
            <a:off x="-863600" y="2724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47" name="Google Shape;547;gf89498f61c_3_142"/>
          <p:cNvSpPr/>
          <p:nvPr/>
        </p:nvSpPr>
        <p:spPr>
          <a:xfrm>
            <a:off x="-457201" y="3397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48" name="Google Shape;548;gf89498f61c_3_142"/>
          <p:cNvSpPr/>
          <p:nvPr/>
        </p:nvSpPr>
        <p:spPr>
          <a:xfrm>
            <a:off x="-863600" y="3663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49" name="Google Shape;549;gf89498f61c_3_142"/>
          <p:cNvSpPr/>
          <p:nvPr/>
        </p:nvSpPr>
        <p:spPr>
          <a:xfrm>
            <a:off x="-457201" y="43370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50" name="Google Shape;550;gf89498f61c_3_142"/>
          <p:cNvSpPr/>
          <p:nvPr/>
        </p:nvSpPr>
        <p:spPr>
          <a:xfrm>
            <a:off x="-863600" y="46037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51" name="Google Shape;551;gf89498f61c_3_142"/>
          <p:cNvSpPr/>
          <p:nvPr/>
        </p:nvSpPr>
        <p:spPr>
          <a:xfrm>
            <a:off x="-457201" y="52768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52" name="Google Shape;552;gf89498f61c_3_142"/>
          <p:cNvSpPr/>
          <p:nvPr/>
        </p:nvSpPr>
        <p:spPr>
          <a:xfrm>
            <a:off x="-863600" y="55435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53" name="Google Shape;553;gf89498f61c_3_142"/>
          <p:cNvSpPr/>
          <p:nvPr/>
        </p:nvSpPr>
        <p:spPr>
          <a:xfrm>
            <a:off x="-457201" y="6216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54" name="Google Shape;554;gf89498f61c_3_142"/>
          <p:cNvSpPr/>
          <p:nvPr/>
        </p:nvSpPr>
        <p:spPr>
          <a:xfrm>
            <a:off x="-863600" y="6483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55" name="Google Shape;555;gf89498f61c_3_142"/>
          <p:cNvSpPr/>
          <p:nvPr/>
        </p:nvSpPr>
        <p:spPr>
          <a:xfrm>
            <a:off x="-457201" y="7156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56" name="Google Shape;556;gf89498f61c_3_142"/>
          <p:cNvSpPr/>
          <p:nvPr/>
        </p:nvSpPr>
        <p:spPr>
          <a:xfrm>
            <a:off x="-863600" y="7423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57" name="Google Shape;557;gf89498f61c_3_142"/>
          <p:cNvSpPr/>
          <p:nvPr/>
        </p:nvSpPr>
        <p:spPr>
          <a:xfrm>
            <a:off x="-457201" y="8096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58" name="Google Shape;558;gf89498f61c_3_142"/>
          <p:cNvSpPr/>
          <p:nvPr/>
        </p:nvSpPr>
        <p:spPr>
          <a:xfrm>
            <a:off x="-863600" y="8362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559" name="Google Shape;559;gf89498f61c_3_142"/>
          <p:cNvGrpSpPr/>
          <p:nvPr/>
        </p:nvGrpSpPr>
        <p:grpSpPr>
          <a:xfrm>
            <a:off x="0" y="9652000"/>
            <a:ext cx="13004800" cy="254100"/>
            <a:chOff x="0" y="0"/>
            <a:chExt cx="13004800" cy="254100"/>
          </a:xfrm>
        </p:grpSpPr>
        <p:sp>
          <p:nvSpPr>
            <p:cNvPr id="560" name="Google Shape;560;gf89498f61c_3_142"/>
            <p:cNvSpPr/>
            <p:nvPr/>
          </p:nvSpPr>
          <p:spPr>
            <a:xfrm>
              <a:off x="762000" y="0"/>
              <a:ext cx="2870100" cy="2541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561" name="Google Shape;561;gf89498f61c_3_142"/>
            <p:cNvSpPr/>
            <p:nvPr/>
          </p:nvSpPr>
          <p:spPr>
            <a:xfrm>
              <a:off x="3632200" y="0"/>
              <a:ext cx="2870100" cy="2541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562" name="Google Shape;562;gf89498f61c_3_142"/>
            <p:cNvSpPr/>
            <p:nvPr/>
          </p:nvSpPr>
          <p:spPr>
            <a:xfrm>
              <a:off x="6502400" y="0"/>
              <a:ext cx="2870100" cy="2541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563" name="Google Shape;563;gf89498f61c_3_142"/>
            <p:cNvSpPr/>
            <p:nvPr/>
          </p:nvSpPr>
          <p:spPr>
            <a:xfrm>
              <a:off x="9372600" y="0"/>
              <a:ext cx="2870100" cy="2541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564" name="Google Shape;564;gf89498f61c_3_142"/>
            <p:cNvSpPr/>
            <p:nvPr/>
          </p:nvSpPr>
          <p:spPr>
            <a:xfrm>
              <a:off x="1224280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565" name="Google Shape;565;gf89498f61c_3_142"/>
            <p:cNvSpPr/>
            <p:nvPr/>
          </p:nvSpPr>
          <p:spPr>
            <a:xfrm>
              <a:off x="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566" name="Google Shape;566;gf89498f61c_3_142"/>
          <p:cNvCxnSpPr/>
          <p:nvPr/>
        </p:nvCxnSpPr>
        <p:spPr>
          <a:xfrm>
            <a:off x="768350" y="1193800"/>
            <a:ext cx="11474400" cy="0"/>
          </a:xfrm>
          <a:prstGeom prst="straightConnector1">
            <a:avLst/>
          </a:prstGeom>
          <a:noFill/>
          <a:ln w="25400" cap="flat" cmpd="sng">
            <a:solidFill>
              <a:srgbClr val="8723C7"/>
            </a:solidFill>
            <a:prstDash val="solid"/>
            <a:miter lim="400000"/>
            <a:headEnd type="none" w="sm" len="sm"/>
            <a:tailEnd type="none" w="sm" len="sm"/>
          </a:ln>
        </p:spPr>
      </p:cxnSp>
      <p:sp>
        <p:nvSpPr>
          <p:cNvPr id="567" name="Google Shape;567;gf89498f61c_3_142"/>
          <p:cNvSpPr txBox="1"/>
          <p:nvPr/>
        </p:nvSpPr>
        <p:spPr>
          <a:xfrm>
            <a:off x="768350" y="5543550"/>
            <a:ext cx="7754400" cy="562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700"/>
              </a:spcBef>
              <a:spcAft>
                <a:spcPts val="1700"/>
              </a:spcAft>
              <a:buClr>
                <a:schemeClr val="dk1"/>
              </a:buClr>
              <a:buSzPts val="1100"/>
              <a:buFont typeface="Arial"/>
              <a:buNone/>
            </a:pPr>
            <a:r>
              <a:rPr lang="en-US" sz="1700" b="1">
                <a:solidFill>
                  <a:schemeClr val="dk1"/>
                </a:solidFill>
                <a:highlight>
                  <a:srgbClr val="FFFFFF"/>
                </a:highlight>
                <a:latin typeface="Roboto Slab"/>
                <a:ea typeface="Roboto Slab"/>
                <a:cs typeface="Roboto Slab"/>
                <a:sym typeface="Roboto Slab"/>
              </a:rPr>
              <a:t>Welche Funktionalitäten bzw. Interaktionen sind wesentlich, um das/die Alleinstellungsmerkmal(e) des Systems demonstrieren zu können?</a:t>
            </a:r>
            <a:endParaRPr b="1"/>
          </a:p>
        </p:txBody>
      </p:sp>
      <p:sp>
        <p:nvSpPr>
          <p:cNvPr id="568" name="Google Shape;568;gf89498f61c_3_142"/>
          <p:cNvSpPr txBox="1"/>
          <p:nvPr/>
        </p:nvSpPr>
        <p:spPr>
          <a:xfrm>
            <a:off x="766977" y="6483350"/>
            <a:ext cx="6999600" cy="2093400"/>
          </a:xfrm>
          <a:prstGeom prst="rect">
            <a:avLst/>
          </a:prstGeom>
          <a:noFill/>
          <a:ln>
            <a:noFill/>
          </a:ln>
        </p:spPr>
        <p:txBody>
          <a:bodyPr spcFirstLastPara="1" wrap="square" lIns="0" tIns="0" rIns="0" bIns="0" anchor="t" anchorCtr="0">
            <a:spAutoFit/>
          </a:bodyPr>
          <a:lstStyle/>
          <a:p>
            <a:pPr marL="457200" marR="0" lvl="0" indent="-336550" algn="l" rtl="0">
              <a:lnSpc>
                <a:spcPct val="100000"/>
              </a:lnSpc>
              <a:spcBef>
                <a:spcPts val="0"/>
              </a:spcBef>
              <a:spcAft>
                <a:spcPts val="0"/>
              </a:spcAft>
              <a:buSzPts val="1700"/>
              <a:buChar char="●"/>
            </a:pPr>
            <a:r>
              <a:rPr lang="en-US" sz="1700">
                <a:latin typeface="PT Sans"/>
                <a:ea typeface="PT Sans"/>
                <a:cs typeface="PT Sans"/>
                <a:sym typeface="PT Sans"/>
              </a:rPr>
              <a:t>eine detailgetreue Darstellung des Raums der Tiefsee</a:t>
            </a:r>
            <a:endParaRPr sz="1700">
              <a:latin typeface="PT Sans"/>
              <a:ea typeface="PT Sans"/>
              <a:cs typeface="PT Sans"/>
              <a:sym typeface="PT Sans"/>
            </a:endParaRPr>
          </a:p>
          <a:p>
            <a:pPr marL="457200" marR="0" lvl="0" indent="-336550" algn="l" rtl="0">
              <a:lnSpc>
                <a:spcPct val="100000"/>
              </a:lnSpc>
              <a:spcBef>
                <a:spcPts val="0"/>
              </a:spcBef>
              <a:spcAft>
                <a:spcPts val="0"/>
              </a:spcAft>
              <a:buSzPts val="1700"/>
              <a:buFont typeface="PT Sans"/>
              <a:buChar char="●"/>
            </a:pPr>
            <a:r>
              <a:rPr lang="en-US" sz="1700">
                <a:latin typeface="PT Sans"/>
                <a:ea typeface="PT Sans"/>
                <a:cs typeface="PT Sans"/>
                <a:sym typeface="PT Sans"/>
              </a:rPr>
              <a:t>Vermittlung von gut verständlichen Lehrinhalten</a:t>
            </a:r>
            <a:endParaRPr sz="1700">
              <a:latin typeface="PT Sans"/>
              <a:ea typeface="PT Sans"/>
              <a:cs typeface="PT Sans"/>
              <a:sym typeface="PT Sans"/>
            </a:endParaRPr>
          </a:p>
          <a:p>
            <a:pPr marL="457200" marR="0" lvl="0" indent="-336550" algn="l" rtl="0">
              <a:lnSpc>
                <a:spcPct val="100000"/>
              </a:lnSpc>
              <a:spcBef>
                <a:spcPts val="0"/>
              </a:spcBef>
              <a:spcAft>
                <a:spcPts val="0"/>
              </a:spcAft>
              <a:buSzPts val="1700"/>
              <a:buFont typeface="PT Sans"/>
              <a:buChar char="●"/>
            </a:pPr>
            <a:r>
              <a:rPr lang="en-US" sz="1700">
                <a:latin typeface="PT Sans"/>
                <a:ea typeface="PT Sans"/>
                <a:cs typeface="PT Sans"/>
                <a:sym typeface="PT Sans"/>
              </a:rPr>
              <a:t>performante Ausführbarkeit auf der mobile Oculus Quest </a:t>
            </a:r>
            <a:endParaRPr sz="1700">
              <a:latin typeface="PT Sans"/>
              <a:ea typeface="PT Sans"/>
              <a:cs typeface="PT Sans"/>
              <a:sym typeface="PT Sans"/>
            </a:endParaRPr>
          </a:p>
          <a:p>
            <a:pPr marL="914400" marR="0" lvl="1" indent="-336550" algn="l" rtl="0">
              <a:lnSpc>
                <a:spcPct val="100000"/>
              </a:lnSpc>
              <a:spcBef>
                <a:spcPts val="0"/>
              </a:spcBef>
              <a:spcAft>
                <a:spcPts val="0"/>
              </a:spcAft>
              <a:buSzPts val="1700"/>
              <a:buFont typeface="PT Sans"/>
              <a:buChar char="○"/>
            </a:pPr>
            <a:r>
              <a:rPr lang="en-US" sz="1700">
                <a:latin typeface="PT Sans"/>
                <a:ea typeface="PT Sans"/>
                <a:cs typeface="PT Sans"/>
                <a:sym typeface="PT Sans"/>
              </a:rPr>
              <a:t>die größten Vorteile:</a:t>
            </a:r>
            <a:endParaRPr sz="1700">
              <a:latin typeface="PT Sans"/>
              <a:ea typeface="PT Sans"/>
              <a:cs typeface="PT Sans"/>
              <a:sym typeface="PT Sans"/>
            </a:endParaRPr>
          </a:p>
          <a:p>
            <a:pPr marL="1371600" marR="0" lvl="2" indent="-336550" algn="l" rtl="0">
              <a:lnSpc>
                <a:spcPct val="100000"/>
              </a:lnSpc>
              <a:spcBef>
                <a:spcPts val="0"/>
              </a:spcBef>
              <a:spcAft>
                <a:spcPts val="0"/>
              </a:spcAft>
              <a:buSzPts val="1700"/>
              <a:buFont typeface="PT Sans"/>
              <a:buChar char="■"/>
            </a:pPr>
            <a:r>
              <a:rPr lang="en-US" sz="1700">
                <a:latin typeface="PT Sans"/>
                <a:ea typeface="PT Sans"/>
                <a:cs typeface="PT Sans"/>
                <a:sym typeface="PT Sans"/>
              </a:rPr>
              <a:t>einfaches Setup</a:t>
            </a:r>
            <a:endParaRPr sz="1700">
              <a:latin typeface="PT Sans"/>
              <a:ea typeface="PT Sans"/>
              <a:cs typeface="PT Sans"/>
              <a:sym typeface="PT Sans"/>
            </a:endParaRPr>
          </a:p>
          <a:p>
            <a:pPr marL="1371600" lvl="2" indent="-336550" algn="l" rtl="0">
              <a:spcBef>
                <a:spcPts val="0"/>
              </a:spcBef>
              <a:spcAft>
                <a:spcPts val="0"/>
              </a:spcAft>
              <a:buSzPts val="1700"/>
              <a:buFont typeface="PT Sans"/>
              <a:buChar char="■"/>
            </a:pPr>
            <a:r>
              <a:rPr lang="en-US" sz="1700">
                <a:latin typeface="PT Sans"/>
                <a:ea typeface="PT Sans"/>
                <a:cs typeface="PT Sans"/>
                <a:sym typeface="PT Sans"/>
              </a:rPr>
              <a:t>keine Notwendigkeit eines performanten Computers</a:t>
            </a:r>
            <a:endParaRPr sz="1700">
              <a:latin typeface="PT Sans"/>
              <a:ea typeface="PT Sans"/>
              <a:cs typeface="PT Sans"/>
              <a:sym typeface="PT Sans"/>
            </a:endParaRPr>
          </a:p>
          <a:p>
            <a:pPr marL="914400" marR="0" lvl="1" indent="-336550" algn="l" rtl="0">
              <a:lnSpc>
                <a:spcPct val="100000"/>
              </a:lnSpc>
              <a:spcBef>
                <a:spcPts val="0"/>
              </a:spcBef>
              <a:spcAft>
                <a:spcPts val="0"/>
              </a:spcAft>
              <a:buSzPts val="1700"/>
              <a:buFont typeface="PT Sans"/>
              <a:buChar char="○"/>
            </a:pPr>
            <a:r>
              <a:rPr lang="en-US" sz="1700">
                <a:latin typeface="PT Sans"/>
                <a:ea typeface="PT Sans"/>
                <a:cs typeface="PT Sans"/>
                <a:sym typeface="PT Sans"/>
              </a:rPr>
              <a:t>größter Nachteil:</a:t>
            </a:r>
            <a:endParaRPr sz="1700">
              <a:latin typeface="PT Sans"/>
              <a:ea typeface="PT Sans"/>
              <a:cs typeface="PT Sans"/>
              <a:sym typeface="PT Sans"/>
            </a:endParaRPr>
          </a:p>
          <a:p>
            <a:pPr marL="1371600" marR="0" lvl="2" indent="-336550" algn="l" rtl="0">
              <a:lnSpc>
                <a:spcPct val="100000"/>
              </a:lnSpc>
              <a:spcBef>
                <a:spcPts val="0"/>
              </a:spcBef>
              <a:spcAft>
                <a:spcPts val="0"/>
              </a:spcAft>
              <a:buSzPts val="1700"/>
              <a:buFont typeface="PT Sans"/>
              <a:buChar char="■"/>
            </a:pPr>
            <a:r>
              <a:rPr lang="en-US" sz="1700">
                <a:latin typeface="PT Sans"/>
                <a:ea typeface="PT Sans"/>
                <a:cs typeface="PT Sans"/>
                <a:sym typeface="PT Sans"/>
              </a:rPr>
              <a:t>Limitierung der in-time Berechnungen</a:t>
            </a:r>
            <a:endParaRPr sz="1700">
              <a:latin typeface="PT Sans"/>
              <a:ea typeface="PT Sans"/>
              <a:cs typeface="PT Sans"/>
              <a:sym typeface="PT Sans"/>
            </a:endParaRPr>
          </a:p>
        </p:txBody>
      </p:sp>
      <p:sp>
        <p:nvSpPr>
          <p:cNvPr id="569" name="Google Shape;569;gf89498f61c_3_142"/>
          <p:cNvSpPr txBox="1"/>
          <p:nvPr/>
        </p:nvSpPr>
        <p:spPr>
          <a:xfrm>
            <a:off x="768350" y="1768475"/>
            <a:ext cx="9976800" cy="261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700"/>
              </a:spcBef>
              <a:spcAft>
                <a:spcPts val="1700"/>
              </a:spcAft>
              <a:buClr>
                <a:schemeClr val="dk1"/>
              </a:buClr>
              <a:buSzPts val="1100"/>
              <a:buFont typeface="Arial"/>
              <a:buNone/>
            </a:pPr>
            <a:r>
              <a:rPr lang="en-US" sz="1700" b="1" dirty="0" err="1">
                <a:solidFill>
                  <a:schemeClr val="dk1"/>
                </a:solidFill>
                <a:highlight>
                  <a:srgbClr val="FFFFFF"/>
                </a:highlight>
                <a:latin typeface="Roboto Slab"/>
                <a:ea typeface="Roboto Slab"/>
                <a:cs typeface="Roboto Slab"/>
                <a:sym typeface="Roboto Slab"/>
              </a:rPr>
              <a:t>Welche</a:t>
            </a:r>
            <a:r>
              <a:rPr lang="en-US" sz="1700" b="1" dirty="0">
                <a:solidFill>
                  <a:schemeClr val="dk1"/>
                </a:solidFill>
                <a:highlight>
                  <a:srgbClr val="FFFFFF"/>
                </a:highlight>
                <a:latin typeface="Roboto Slab"/>
                <a:ea typeface="Roboto Slab"/>
                <a:cs typeface="Roboto Slab"/>
                <a:sym typeface="Roboto Slab"/>
              </a:rPr>
              <a:t> </a:t>
            </a:r>
            <a:r>
              <a:rPr lang="en-US" sz="1700" b="1" dirty="0" err="1">
                <a:solidFill>
                  <a:schemeClr val="dk1"/>
                </a:solidFill>
                <a:highlight>
                  <a:srgbClr val="FFFFFF"/>
                </a:highlight>
                <a:latin typeface="Roboto Slab"/>
                <a:ea typeface="Roboto Slab"/>
                <a:cs typeface="Roboto Slab"/>
                <a:sym typeface="Roboto Slab"/>
              </a:rPr>
              <a:t>Bibliotheken</a:t>
            </a:r>
            <a:r>
              <a:rPr lang="en-US" sz="1700" b="1" dirty="0">
                <a:solidFill>
                  <a:schemeClr val="dk1"/>
                </a:solidFill>
                <a:highlight>
                  <a:srgbClr val="FFFFFF"/>
                </a:highlight>
                <a:latin typeface="Roboto Slab"/>
                <a:ea typeface="Roboto Slab"/>
                <a:cs typeface="Roboto Slab"/>
                <a:sym typeface="Roboto Slab"/>
              </a:rPr>
              <a:t> und Frameworks </a:t>
            </a:r>
            <a:r>
              <a:rPr lang="en-US" sz="1700" b="1" dirty="0" err="1">
                <a:solidFill>
                  <a:schemeClr val="dk1"/>
                </a:solidFill>
                <a:highlight>
                  <a:srgbClr val="FFFFFF"/>
                </a:highlight>
                <a:latin typeface="Roboto Slab"/>
                <a:ea typeface="Roboto Slab"/>
                <a:cs typeface="Roboto Slab"/>
                <a:sym typeface="Roboto Slab"/>
              </a:rPr>
              <a:t>sind</a:t>
            </a:r>
            <a:r>
              <a:rPr lang="en-US" sz="1700" b="1" dirty="0">
                <a:solidFill>
                  <a:schemeClr val="dk1"/>
                </a:solidFill>
                <a:highlight>
                  <a:srgbClr val="FFFFFF"/>
                </a:highlight>
                <a:latin typeface="Roboto Slab"/>
                <a:ea typeface="Roboto Slab"/>
                <a:cs typeface="Roboto Slab"/>
                <a:sym typeface="Roboto Slab"/>
              </a:rPr>
              <a:t> </a:t>
            </a:r>
            <a:r>
              <a:rPr lang="en-US" sz="1700" b="1" dirty="0" err="1">
                <a:solidFill>
                  <a:schemeClr val="dk1"/>
                </a:solidFill>
                <a:highlight>
                  <a:srgbClr val="FFFFFF"/>
                </a:highlight>
                <a:latin typeface="Roboto Slab"/>
                <a:ea typeface="Roboto Slab"/>
                <a:cs typeface="Roboto Slab"/>
                <a:sym typeface="Roboto Slab"/>
              </a:rPr>
              <a:t>erforderlich</a:t>
            </a:r>
            <a:r>
              <a:rPr lang="en-US" sz="1700" b="1" dirty="0">
                <a:solidFill>
                  <a:schemeClr val="dk1"/>
                </a:solidFill>
                <a:highlight>
                  <a:srgbClr val="FFFFFF"/>
                </a:highlight>
                <a:latin typeface="Roboto Slab"/>
                <a:ea typeface="Roboto Slab"/>
                <a:cs typeface="Roboto Slab"/>
                <a:sym typeface="Roboto Slab"/>
              </a:rPr>
              <a:t> und </a:t>
            </a:r>
            <a:r>
              <a:rPr lang="en-US" sz="1700" b="1" dirty="0" err="1">
                <a:solidFill>
                  <a:schemeClr val="dk1"/>
                </a:solidFill>
                <a:highlight>
                  <a:srgbClr val="FFFFFF"/>
                </a:highlight>
                <a:latin typeface="Roboto Slab"/>
                <a:ea typeface="Roboto Slab"/>
                <a:cs typeface="Roboto Slab"/>
                <a:sym typeface="Roboto Slab"/>
              </a:rPr>
              <a:t>geeignet</a:t>
            </a:r>
            <a:r>
              <a:rPr lang="en-US" sz="1700" b="1" dirty="0">
                <a:solidFill>
                  <a:schemeClr val="dk1"/>
                </a:solidFill>
                <a:highlight>
                  <a:srgbClr val="FFFFFF"/>
                </a:highlight>
                <a:latin typeface="Roboto Slab"/>
                <a:ea typeface="Roboto Slab"/>
                <a:cs typeface="Roboto Slab"/>
                <a:sym typeface="Roboto Slab"/>
              </a:rPr>
              <a:t>, das System </a:t>
            </a:r>
            <a:r>
              <a:rPr lang="en-US" sz="1700" b="1" dirty="0" err="1">
                <a:solidFill>
                  <a:schemeClr val="dk1"/>
                </a:solidFill>
                <a:highlight>
                  <a:srgbClr val="FFFFFF"/>
                </a:highlight>
                <a:latin typeface="Roboto Slab"/>
                <a:ea typeface="Roboto Slab"/>
                <a:cs typeface="Roboto Slab"/>
                <a:sym typeface="Roboto Slab"/>
              </a:rPr>
              <a:t>umzusetzen</a:t>
            </a:r>
            <a:r>
              <a:rPr lang="en-US" sz="1700" b="1" dirty="0">
                <a:solidFill>
                  <a:schemeClr val="dk1"/>
                </a:solidFill>
                <a:highlight>
                  <a:srgbClr val="FFFFFF"/>
                </a:highlight>
                <a:latin typeface="Roboto Slab"/>
                <a:ea typeface="Roboto Slab"/>
                <a:cs typeface="Roboto Slab"/>
                <a:sym typeface="Roboto Slab"/>
              </a:rPr>
              <a:t>?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gf89498f61c_3_237"/>
          <p:cNvSpPr txBox="1"/>
          <p:nvPr/>
        </p:nvSpPr>
        <p:spPr>
          <a:xfrm>
            <a:off x="766974" y="762000"/>
            <a:ext cx="8371200" cy="4188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990"/>
              <a:buFont typeface="Arial"/>
              <a:buNone/>
            </a:pPr>
            <a:r>
              <a:rPr lang="en-US" sz="2720" b="1">
                <a:solidFill>
                  <a:srgbClr val="2B2B2B"/>
                </a:solidFill>
                <a:latin typeface="Roboto Slab"/>
                <a:ea typeface="Roboto Slab"/>
                <a:cs typeface="Roboto Slab"/>
                <a:sym typeface="Roboto Slab"/>
              </a:rPr>
              <a:t>FACHPERSPEKTIVEN-SPEZIFISCHE LEITFRAGEN</a:t>
            </a:r>
            <a:endParaRPr b="1">
              <a:solidFill>
                <a:srgbClr val="2B2B2B"/>
              </a:solidFill>
            </a:endParaRPr>
          </a:p>
        </p:txBody>
      </p:sp>
      <p:sp>
        <p:nvSpPr>
          <p:cNvPr id="575" name="Google Shape;575;gf89498f61c_3_237"/>
          <p:cNvSpPr txBox="1"/>
          <p:nvPr/>
        </p:nvSpPr>
        <p:spPr>
          <a:xfrm>
            <a:off x="766980" y="2473050"/>
            <a:ext cx="7824600" cy="11775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2100"/>
              <a:buFont typeface="Roboto Slab"/>
              <a:buNone/>
            </a:pPr>
            <a:r>
              <a:rPr lang="en-US" sz="1700">
                <a:latin typeface="PT Sans"/>
                <a:ea typeface="PT Sans"/>
                <a:cs typeface="PT Sans"/>
                <a:sym typeface="PT Sans"/>
              </a:rPr>
              <a:t>Das geplante Ergebnis berücksichtigt die gewählte Perspektive, da sie eine audio-visuelle (möglicherweise künstlerisch freie) Lösung des gegebenen Problemszenarios darstellt. Durch die Nutzung der VR-Komponente und der Gamification liegt der Fokus, neben dem Lehren, im Entertainment und bezieht sich dadurch auf den Bereich des Visual Computings.</a:t>
            </a:r>
            <a:endParaRPr sz="1000">
              <a:latin typeface="PT Sans"/>
              <a:ea typeface="PT Sans"/>
              <a:cs typeface="PT Sans"/>
              <a:sym typeface="PT Sans"/>
            </a:endParaRPr>
          </a:p>
        </p:txBody>
      </p:sp>
      <p:sp>
        <p:nvSpPr>
          <p:cNvPr id="576" name="Google Shape;576;gf89498f61c_3_237"/>
          <p:cNvSpPr/>
          <p:nvPr/>
        </p:nvSpPr>
        <p:spPr>
          <a:xfrm>
            <a:off x="768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77" name="Google Shape;577;gf89498f61c_3_237"/>
          <p:cNvSpPr/>
          <p:nvPr/>
        </p:nvSpPr>
        <p:spPr>
          <a:xfrm>
            <a:off x="24574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78" name="Google Shape;578;gf89498f61c_3_237"/>
          <p:cNvSpPr/>
          <p:nvPr/>
        </p:nvSpPr>
        <p:spPr>
          <a:xfrm>
            <a:off x="27241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79" name="Google Shape;579;gf89498f61c_3_237"/>
          <p:cNvSpPr/>
          <p:nvPr/>
        </p:nvSpPr>
        <p:spPr>
          <a:xfrm>
            <a:off x="44132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80" name="Google Shape;580;gf89498f61c_3_237"/>
          <p:cNvSpPr/>
          <p:nvPr/>
        </p:nvSpPr>
        <p:spPr>
          <a:xfrm>
            <a:off x="46799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81" name="Google Shape;581;gf89498f61c_3_237"/>
          <p:cNvSpPr/>
          <p:nvPr/>
        </p:nvSpPr>
        <p:spPr>
          <a:xfrm>
            <a:off x="63690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82" name="Google Shape;582;gf89498f61c_3_237"/>
          <p:cNvSpPr/>
          <p:nvPr/>
        </p:nvSpPr>
        <p:spPr>
          <a:xfrm>
            <a:off x="66357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83" name="Google Shape;583;gf89498f61c_3_237"/>
          <p:cNvSpPr/>
          <p:nvPr/>
        </p:nvSpPr>
        <p:spPr>
          <a:xfrm>
            <a:off x="83248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84" name="Google Shape;584;gf89498f61c_3_237"/>
          <p:cNvSpPr/>
          <p:nvPr/>
        </p:nvSpPr>
        <p:spPr>
          <a:xfrm>
            <a:off x="85915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85" name="Google Shape;585;gf89498f61c_3_237"/>
          <p:cNvSpPr/>
          <p:nvPr/>
        </p:nvSpPr>
        <p:spPr>
          <a:xfrm>
            <a:off x="102806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86" name="Google Shape;586;gf89498f61c_3_237"/>
          <p:cNvSpPr/>
          <p:nvPr/>
        </p:nvSpPr>
        <p:spPr>
          <a:xfrm>
            <a:off x="10547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587" name="Google Shape;587;gf89498f61c_3_237"/>
          <p:cNvSpPr/>
          <p:nvPr/>
        </p:nvSpPr>
        <p:spPr>
          <a:xfrm>
            <a:off x="-1041400" y="-6351"/>
            <a:ext cx="850800" cy="8508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588" name="Google Shape;588;gf89498f61c_3_237"/>
          <p:cNvSpPr/>
          <p:nvPr/>
        </p:nvSpPr>
        <p:spPr>
          <a:xfrm>
            <a:off x="-863600" y="844549"/>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89" name="Google Shape;589;gf89498f61c_3_237"/>
          <p:cNvSpPr/>
          <p:nvPr/>
        </p:nvSpPr>
        <p:spPr>
          <a:xfrm>
            <a:off x="-457200" y="1517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90" name="Google Shape;590;gf89498f61c_3_237"/>
          <p:cNvSpPr/>
          <p:nvPr/>
        </p:nvSpPr>
        <p:spPr>
          <a:xfrm>
            <a:off x="-863600" y="1784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91" name="Google Shape;591;gf89498f61c_3_237"/>
          <p:cNvSpPr/>
          <p:nvPr/>
        </p:nvSpPr>
        <p:spPr>
          <a:xfrm>
            <a:off x="-457201" y="2457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92" name="Google Shape;592;gf89498f61c_3_237"/>
          <p:cNvSpPr/>
          <p:nvPr/>
        </p:nvSpPr>
        <p:spPr>
          <a:xfrm>
            <a:off x="-863600" y="2724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93" name="Google Shape;593;gf89498f61c_3_237"/>
          <p:cNvSpPr/>
          <p:nvPr/>
        </p:nvSpPr>
        <p:spPr>
          <a:xfrm>
            <a:off x="-457201" y="3397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94" name="Google Shape;594;gf89498f61c_3_237"/>
          <p:cNvSpPr/>
          <p:nvPr/>
        </p:nvSpPr>
        <p:spPr>
          <a:xfrm>
            <a:off x="-863600" y="3663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95" name="Google Shape;595;gf89498f61c_3_237"/>
          <p:cNvSpPr/>
          <p:nvPr/>
        </p:nvSpPr>
        <p:spPr>
          <a:xfrm>
            <a:off x="-457201" y="43370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96" name="Google Shape;596;gf89498f61c_3_237"/>
          <p:cNvSpPr/>
          <p:nvPr/>
        </p:nvSpPr>
        <p:spPr>
          <a:xfrm>
            <a:off x="-863600" y="46037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97" name="Google Shape;597;gf89498f61c_3_237"/>
          <p:cNvSpPr/>
          <p:nvPr/>
        </p:nvSpPr>
        <p:spPr>
          <a:xfrm>
            <a:off x="-457201" y="52768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598" name="Google Shape;598;gf89498f61c_3_237"/>
          <p:cNvSpPr/>
          <p:nvPr/>
        </p:nvSpPr>
        <p:spPr>
          <a:xfrm>
            <a:off x="-863600" y="55435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599" name="Google Shape;599;gf89498f61c_3_237"/>
          <p:cNvSpPr/>
          <p:nvPr/>
        </p:nvSpPr>
        <p:spPr>
          <a:xfrm>
            <a:off x="-457201" y="6216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00" name="Google Shape;600;gf89498f61c_3_237"/>
          <p:cNvSpPr/>
          <p:nvPr/>
        </p:nvSpPr>
        <p:spPr>
          <a:xfrm>
            <a:off x="-863600" y="6483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01" name="Google Shape;601;gf89498f61c_3_237"/>
          <p:cNvSpPr/>
          <p:nvPr/>
        </p:nvSpPr>
        <p:spPr>
          <a:xfrm>
            <a:off x="-457201" y="7156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02" name="Google Shape;602;gf89498f61c_3_237"/>
          <p:cNvSpPr/>
          <p:nvPr/>
        </p:nvSpPr>
        <p:spPr>
          <a:xfrm>
            <a:off x="-863600" y="7423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03" name="Google Shape;603;gf89498f61c_3_237"/>
          <p:cNvSpPr/>
          <p:nvPr/>
        </p:nvSpPr>
        <p:spPr>
          <a:xfrm>
            <a:off x="-457201" y="8096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04" name="Google Shape;604;gf89498f61c_3_237"/>
          <p:cNvSpPr/>
          <p:nvPr/>
        </p:nvSpPr>
        <p:spPr>
          <a:xfrm>
            <a:off x="-863600" y="8362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605" name="Google Shape;605;gf89498f61c_3_237"/>
          <p:cNvGrpSpPr/>
          <p:nvPr/>
        </p:nvGrpSpPr>
        <p:grpSpPr>
          <a:xfrm>
            <a:off x="0" y="9652000"/>
            <a:ext cx="13004800" cy="254100"/>
            <a:chOff x="0" y="0"/>
            <a:chExt cx="13004800" cy="254100"/>
          </a:xfrm>
        </p:grpSpPr>
        <p:sp>
          <p:nvSpPr>
            <p:cNvPr id="606" name="Google Shape;606;gf89498f61c_3_237"/>
            <p:cNvSpPr/>
            <p:nvPr/>
          </p:nvSpPr>
          <p:spPr>
            <a:xfrm>
              <a:off x="762000" y="0"/>
              <a:ext cx="2870100" cy="2541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607" name="Google Shape;607;gf89498f61c_3_237"/>
            <p:cNvSpPr/>
            <p:nvPr/>
          </p:nvSpPr>
          <p:spPr>
            <a:xfrm>
              <a:off x="3632200" y="0"/>
              <a:ext cx="2870100" cy="2541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608" name="Google Shape;608;gf89498f61c_3_237"/>
            <p:cNvSpPr/>
            <p:nvPr/>
          </p:nvSpPr>
          <p:spPr>
            <a:xfrm>
              <a:off x="6502400" y="0"/>
              <a:ext cx="2870100" cy="2541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609" name="Google Shape;609;gf89498f61c_3_237"/>
            <p:cNvSpPr/>
            <p:nvPr/>
          </p:nvSpPr>
          <p:spPr>
            <a:xfrm>
              <a:off x="9372600" y="0"/>
              <a:ext cx="2870100" cy="2541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610" name="Google Shape;610;gf89498f61c_3_237"/>
            <p:cNvSpPr/>
            <p:nvPr/>
          </p:nvSpPr>
          <p:spPr>
            <a:xfrm>
              <a:off x="1224280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611" name="Google Shape;611;gf89498f61c_3_237"/>
            <p:cNvSpPr/>
            <p:nvPr/>
          </p:nvSpPr>
          <p:spPr>
            <a:xfrm>
              <a:off x="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612" name="Google Shape;612;gf89498f61c_3_237"/>
          <p:cNvCxnSpPr/>
          <p:nvPr/>
        </p:nvCxnSpPr>
        <p:spPr>
          <a:xfrm>
            <a:off x="768350" y="1193800"/>
            <a:ext cx="11474400" cy="0"/>
          </a:xfrm>
          <a:prstGeom prst="straightConnector1">
            <a:avLst/>
          </a:prstGeom>
          <a:noFill/>
          <a:ln w="25400" cap="flat" cmpd="sng">
            <a:solidFill>
              <a:srgbClr val="8723C7"/>
            </a:solidFill>
            <a:prstDash val="solid"/>
            <a:miter lim="400000"/>
            <a:headEnd type="none" w="sm" len="sm"/>
            <a:tailEnd type="none" w="sm" len="sm"/>
          </a:ln>
        </p:spPr>
      </p:cxnSp>
      <p:sp>
        <p:nvSpPr>
          <p:cNvPr id="613" name="Google Shape;613;gf89498f61c_3_237"/>
          <p:cNvSpPr txBox="1"/>
          <p:nvPr/>
        </p:nvSpPr>
        <p:spPr>
          <a:xfrm>
            <a:off x="768350" y="5543550"/>
            <a:ext cx="7754400" cy="562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700"/>
              </a:spcBef>
              <a:spcAft>
                <a:spcPts val="1700"/>
              </a:spcAft>
              <a:buClr>
                <a:schemeClr val="dk1"/>
              </a:buClr>
              <a:buSzPts val="1100"/>
              <a:buFont typeface="Arial"/>
              <a:buNone/>
            </a:pPr>
            <a:r>
              <a:rPr lang="en-US" sz="1700" b="1">
                <a:solidFill>
                  <a:schemeClr val="dk1"/>
                </a:solidFill>
                <a:highlight>
                  <a:srgbClr val="FFFFFF"/>
                </a:highlight>
                <a:latin typeface="Roboto Slab"/>
                <a:ea typeface="Roboto Slab"/>
                <a:cs typeface="Roboto Slab"/>
                <a:sym typeface="Roboto Slab"/>
              </a:rPr>
              <a:t>Wo und wie werden visuelle Daten erzeugt oder algorithmisch verarbeitet? Wurden Alternativen abgewogen?</a:t>
            </a:r>
            <a:endParaRPr b="1"/>
          </a:p>
        </p:txBody>
      </p:sp>
      <p:sp>
        <p:nvSpPr>
          <p:cNvPr id="614" name="Google Shape;614;gf89498f61c_3_237"/>
          <p:cNvSpPr txBox="1"/>
          <p:nvPr/>
        </p:nvSpPr>
        <p:spPr>
          <a:xfrm>
            <a:off x="766978" y="6483350"/>
            <a:ext cx="7557900" cy="1308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00"/>
              <a:buFont typeface="PT Sans"/>
              <a:buNone/>
            </a:pPr>
            <a:r>
              <a:rPr lang="en-US" sz="1700">
                <a:latin typeface="PT Sans"/>
                <a:ea typeface="PT Sans"/>
                <a:cs typeface="PT Sans"/>
                <a:sym typeface="PT Sans"/>
              </a:rPr>
              <a:t>Die visuellen Daten werden in Unity 3D erzeugt verarbeitet. Alternativen für Unity 3D wären das Erstellen einer eigenen Engine welches zu komplex und zeitintensiv für den Umfang des Projektes gewesen wäre oder das Nutzen der Unreal Engine, was aufgrund fehlender Erfahrungen in C++ und generell </a:t>
            </a:r>
            <a:r>
              <a:rPr lang="en-US" sz="1700">
                <a:solidFill>
                  <a:schemeClr val="dk1"/>
                </a:solidFill>
                <a:latin typeface="PT Sans"/>
                <a:ea typeface="PT Sans"/>
                <a:cs typeface="PT Sans"/>
                <a:sym typeface="PT Sans"/>
              </a:rPr>
              <a:t>in </a:t>
            </a:r>
            <a:r>
              <a:rPr lang="en-US" sz="1700">
                <a:latin typeface="PT Sans"/>
                <a:ea typeface="PT Sans"/>
                <a:cs typeface="PT Sans"/>
                <a:sym typeface="PT Sans"/>
              </a:rPr>
              <a:t>der Engine selbst auch gegen diese Alternative sprach.</a:t>
            </a:r>
            <a:endParaRPr/>
          </a:p>
        </p:txBody>
      </p:sp>
      <p:sp>
        <p:nvSpPr>
          <p:cNvPr id="615" name="Google Shape;615;gf89498f61c_3_237"/>
          <p:cNvSpPr txBox="1"/>
          <p:nvPr/>
        </p:nvSpPr>
        <p:spPr>
          <a:xfrm>
            <a:off x="768350" y="1768475"/>
            <a:ext cx="8476800" cy="261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700"/>
              </a:spcBef>
              <a:spcAft>
                <a:spcPts val="1700"/>
              </a:spcAft>
              <a:buClr>
                <a:schemeClr val="dk1"/>
              </a:buClr>
              <a:buSzPts val="1100"/>
              <a:buFont typeface="Arial"/>
              <a:buNone/>
            </a:pPr>
            <a:r>
              <a:rPr lang="en-US" sz="1700" b="1">
                <a:solidFill>
                  <a:schemeClr val="dk1"/>
                </a:solidFill>
                <a:highlight>
                  <a:srgbClr val="FFFFFF"/>
                </a:highlight>
                <a:latin typeface="Roboto Slab"/>
                <a:ea typeface="Roboto Slab"/>
                <a:cs typeface="Roboto Slab"/>
                <a:sym typeface="Roboto Slab"/>
              </a:rPr>
              <a:t>Wie wird die gewählte Perspektive systematisch und strukturiert berücksichtigt?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f89498f61c_1_1"/>
          <p:cNvSpPr txBox="1"/>
          <p:nvPr/>
        </p:nvSpPr>
        <p:spPr>
          <a:xfrm>
            <a:off x="766967" y="762000"/>
            <a:ext cx="7321500" cy="4188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990"/>
              <a:buFont typeface="Arial"/>
              <a:buNone/>
            </a:pPr>
            <a:r>
              <a:rPr lang="en-US" sz="2720" b="1">
                <a:solidFill>
                  <a:srgbClr val="2B2B2B"/>
                </a:solidFill>
                <a:latin typeface="Roboto Slab"/>
                <a:ea typeface="Roboto Slab"/>
                <a:cs typeface="Roboto Slab"/>
                <a:sym typeface="Roboto Slab"/>
              </a:rPr>
              <a:t>Andere Beispiele </a:t>
            </a:r>
            <a:endParaRPr sz="2720" b="1">
              <a:solidFill>
                <a:srgbClr val="2B2B2B"/>
              </a:solidFill>
              <a:latin typeface="Roboto Slab"/>
              <a:ea typeface="Roboto Slab"/>
              <a:cs typeface="Roboto Slab"/>
              <a:sym typeface="Roboto Slab"/>
            </a:endParaRPr>
          </a:p>
        </p:txBody>
      </p:sp>
      <p:sp>
        <p:nvSpPr>
          <p:cNvPr id="621" name="Google Shape;621;gf89498f61c_1_1"/>
          <p:cNvSpPr/>
          <p:nvPr/>
        </p:nvSpPr>
        <p:spPr>
          <a:xfrm>
            <a:off x="768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22" name="Google Shape;622;gf89498f61c_1_1"/>
          <p:cNvSpPr/>
          <p:nvPr/>
        </p:nvSpPr>
        <p:spPr>
          <a:xfrm>
            <a:off x="24574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23" name="Google Shape;623;gf89498f61c_1_1"/>
          <p:cNvSpPr/>
          <p:nvPr/>
        </p:nvSpPr>
        <p:spPr>
          <a:xfrm>
            <a:off x="27241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24" name="Google Shape;624;gf89498f61c_1_1"/>
          <p:cNvSpPr/>
          <p:nvPr/>
        </p:nvSpPr>
        <p:spPr>
          <a:xfrm>
            <a:off x="44132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25" name="Google Shape;625;gf89498f61c_1_1"/>
          <p:cNvSpPr/>
          <p:nvPr/>
        </p:nvSpPr>
        <p:spPr>
          <a:xfrm>
            <a:off x="46799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26" name="Google Shape;626;gf89498f61c_1_1"/>
          <p:cNvSpPr/>
          <p:nvPr/>
        </p:nvSpPr>
        <p:spPr>
          <a:xfrm>
            <a:off x="63690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27" name="Google Shape;627;gf89498f61c_1_1"/>
          <p:cNvSpPr/>
          <p:nvPr/>
        </p:nvSpPr>
        <p:spPr>
          <a:xfrm>
            <a:off x="66357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28" name="Google Shape;628;gf89498f61c_1_1"/>
          <p:cNvSpPr/>
          <p:nvPr/>
        </p:nvSpPr>
        <p:spPr>
          <a:xfrm>
            <a:off x="83248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29" name="Google Shape;629;gf89498f61c_1_1"/>
          <p:cNvSpPr/>
          <p:nvPr/>
        </p:nvSpPr>
        <p:spPr>
          <a:xfrm>
            <a:off x="85915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30" name="Google Shape;630;gf89498f61c_1_1"/>
          <p:cNvSpPr/>
          <p:nvPr/>
        </p:nvSpPr>
        <p:spPr>
          <a:xfrm>
            <a:off x="102806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31" name="Google Shape;631;gf89498f61c_1_1"/>
          <p:cNvSpPr/>
          <p:nvPr/>
        </p:nvSpPr>
        <p:spPr>
          <a:xfrm>
            <a:off x="10547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32" name="Google Shape;632;gf89498f61c_1_1"/>
          <p:cNvSpPr/>
          <p:nvPr/>
        </p:nvSpPr>
        <p:spPr>
          <a:xfrm>
            <a:off x="-1041400" y="-6351"/>
            <a:ext cx="850800" cy="8508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633" name="Google Shape;633;gf89498f61c_1_1"/>
          <p:cNvSpPr/>
          <p:nvPr/>
        </p:nvSpPr>
        <p:spPr>
          <a:xfrm>
            <a:off x="-863600" y="844549"/>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34" name="Google Shape;634;gf89498f61c_1_1"/>
          <p:cNvSpPr/>
          <p:nvPr/>
        </p:nvSpPr>
        <p:spPr>
          <a:xfrm>
            <a:off x="-457200" y="1517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35" name="Google Shape;635;gf89498f61c_1_1"/>
          <p:cNvSpPr/>
          <p:nvPr/>
        </p:nvSpPr>
        <p:spPr>
          <a:xfrm>
            <a:off x="-863600" y="1784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36" name="Google Shape;636;gf89498f61c_1_1"/>
          <p:cNvSpPr/>
          <p:nvPr/>
        </p:nvSpPr>
        <p:spPr>
          <a:xfrm>
            <a:off x="-457201" y="2457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37" name="Google Shape;637;gf89498f61c_1_1"/>
          <p:cNvSpPr/>
          <p:nvPr/>
        </p:nvSpPr>
        <p:spPr>
          <a:xfrm>
            <a:off x="-863600" y="2724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38" name="Google Shape;638;gf89498f61c_1_1"/>
          <p:cNvSpPr/>
          <p:nvPr/>
        </p:nvSpPr>
        <p:spPr>
          <a:xfrm>
            <a:off x="-457201" y="3397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39" name="Google Shape;639;gf89498f61c_1_1"/>
          <p:cNvSpPr/>
          <p:nvPr/>
        </p:nvSpPr>
        <p:spPr>
          <a:xfrm>
            <a:off x="-863600" y="3663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40" name="Google Shape;640;gf89498f61c_1_1"/>
          <p:cNvSpPr/>
          <p:nvPr/>
        </p:nvSpPr>
        <p:spPr>
          <a:xfrm>
            <a:off x="-457201" y="43370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41" name="Google Shape;641;gf89498f61c_1_1"/>
          <p:cNvSpPr/>
          <p:nvPr/>
        </p:nvSpPr>
        <p:spPr>
          <a:xfrm>
            <a:off x="-863600" y="46037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42" name="Google Shape;642;gf89498f61c_1_1"/>
          <p:cNvSpPr/>
          <p:nvPr/>
        </p:nvSpPr>
        <p:spPr>
          <a:xfrm>
            <a:off x="-457201" y="52768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43" name="Google Shape;643;gf89498f61c_1_1"/>
          <p:cNvSpPr/>
          <p:nvPr/>
        </p:nvSpPr>
        <p:spPr>
          <a:xfrm>
            <a:off x="-863600" y="55435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44" name="Google Shape;644;gf89498f61c_1_1"/>
          <p:cNvSpPr/>
          <p:nvPr/>
        </p:nvSpPr>
        <p:spPr>
          <a:xfrm>
            <a:off x="-457201" y="6216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45" name="Google Shape;645;gf89498f61c_1_1"/>
          <p:cNvSpPr/>
          <p:nvPr/>
        </p:nvSpPr>
        <p:spPr>
          <a:xfrm>
            <a:off x="-863600" y="6483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46" name="Google Shape;646;gf89498f61c_1_1"/>
          <p:cNvSpPr/>
          <p:nvPr/>
        </p:nvSpPr>
        <p:spPr>
          <a:xfrm>
            <a:off x="-457201" y="7156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47" name="Google Shape;647;gf89498f61c_1_1"/>
          <p:cNvSpPr/>
          <p:nvPr/>
        </p:nvSpPr>
        <p:spPr>
          <a:xfrm>
            <a:off x="-863600" y="7423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48" name="Google Shape;648;gf89498f61c_1_1"/>
          <p:cNvSpPr/>
          <p:nvPr/>
        </p:nvSpPr>
        <p:spPr>
          <a:xfrm>
            <a:off x="-457201" y="8096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49" name="Google Shape;649;gf89498f61c_1_1"/>
          <p:cNvSpPr/>
          <p:nvPr/>
        </p:nvSpPr>
        <p:spPr>
          <a:xfrm>
            <a:off x="-863600" y="8362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650" name="Google Shape;650;gf89498f61c_1_1"/>
          <p:cNvGrpSpPr/>
          <p:nvPr/>
        </p:nvGrpSpPr>
        <p:grpSpPr>
          <a:xfrm>
            <a:off x="0" y="9652000"/>
            <a:ext cx="13004800" cy="254100"/>
            <a:chOff x="0" y="0"/>
            <a:chExt cx="13004800" cy="254100"/>
          </a:xfrm>
        </p:grpSpPr>
        <p:sp>
          <p:nvSpPr>
            <p:cNvPr id="651" name="Google Shape;651;gf89498f61c_1_1"/>
            <p:cNvSpPr/>
            <p:nvPr/>
          </p:nvSpPr>
          <p:spPr>
            <a:xfrm>
              <a:off x="762000" y="0"/>
              <a:ext cx="2870100" cy="2541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652" name="Google Shape;652;gf89498f61c_1_1"/>
            <p:cNvSpPr/>
            <p:nvPr/>
          </p:nvSpPr>
          <p:spPr>
            <a:xfrm>
              <a:off x="3632200" y="0"/>
              <a:ext cx="2870100" cy="2541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653" name="Google Shape;653;gf89498f61c_1_1"/>
            <p:cNvSpPr/>
            <p:nvPr/>
          </p:nvSpPr>
          <p:spPr>
            <a:xfrm>
              <a:off x="6502400" y="0"/>
              <a:ext cx="2870100" cy="2541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654" name="Google Shape;654;gf89498f61c_1_1"/>
            <p:cNvSpPr/>
            <p:nvPr/>
          </p:nvSpPr>
          <p:spPr>
            <a:xfrm>
              <a:off x="9372600" y="0"/>
              <a:ext cx="2870100" cy="2541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655" name="Google Shape;655;gf89498f61c_1_1"/>
            <p:cNvSpPr/>
            <p:nvPr/>
          </p:nvSpPr>
          <p:spPr>
            <a:xfrm>
              <a:off x="1224280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656" name="Google Shape;656;gf89498f61c_1_1"/>
            <p:cNvSpPr/>
            <p:nvPr/>
          </p:nvSpPr>
          <p:spPr>
            <a:xfrm>
              <a:off x="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657" name="Google Shape;657;gf89498f61c_1_1"/>
          <p:cNvCxnSpPr/>
          <p:nvPr/>
        </p:nvCxnSpPr>
        <p:spPr>
          <a:xfrm>
            <a:off x="768350" y="1193800"/>
            <a:ext cx="11474400" cy="0"/>
          </a:xfrm>
          <a:prstGeom prst="straightConnector1">
            <a:avLst/>
          </a:prstGeom>
          <a:noFill/>
          <a:ln w="25400" cap="flat" cmpd="sng">
            <a:solidFill>
              <a:srgbClr val="8723C7"/>
            </a:solidFill>
            <a:prstDash val="solid"/>
            <a:miter lim="400000"/>
            <a:headEnd type="none" w="sm" len="sm"/>
            <a:tailEnd type="none" w="sm" len="sm"/>
          </a:ln>
        </p:spPr>
      </p:cxnSp>
      <p:sp>
        <p:nvSpPr>
          <p:cNvPr id="658" name="Google Shape;658;gf89498f61c_1_1"/>
          <p:cNvSpPr txBox="1"/>
          <p:nvPr/>
        </p:nvSpPr>
        <p:spPr>
          <a:xfrm>
            <a:off x="6064575" y="1784350"/>
            <a:ext cx="4220400" cy="537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PT Sans"/>
                <a:ea typeface="PT Sans"/>
                <a:cs typeface="PT Sans"/>
                <a:sym typeface="PT Sans"/>
              </a:rPr>
              <a:t>Es gibt bereits verschiedene Beispiele für VR im Lehrbereich, welche von Lernspielen bis hin zu 360° Videos reichen.</a:t>
            </a:r>
            <a:endParaRPr sz="1700">
              <a:latin typeface="PT Sans"/>
              <a:ea typeface="PT Sans"/>
              <a:cs typeface="PT Sans"/>
              <a:sym typeface="PT Sans"/>
            </a:endParaRPr>
          </a:p>
          <a:p>
            <a:pPr marL="0" lvl="0" indent="0" algn="l" rtl="0">
              <a:spcBef>
                <a:spcPts val="0"/>
              </a:spcBef>
              <a:spcAft>
                <a:spcPts val="0"/>
              </a:spcAft>
              <a:buNone/>
            </a:pPr>
            <a:r>
              <a:rPr lang="en-US" sz="1700">
                <a:latin typeface="PT Sans"/>
                <a:ea typeface="PT Sans"/>
                <a:cs typeface="PT Sans"/>
                <a:sym typeface="PT Sans"/>
              </a:rPr>
              <a:t>Folgend eine kleine Auswahl an vorhandenen Beispielen:</a:t>
            </a:r>
            <a:endParaRPr sz="1700">
              <a:latin typeface="PT Sans"/>
              <a:ea typeface="PT Sans"/>
              <a:cs typeface="PT Sans"/>
              <a:sym typeface="PT Sans"/>
            </a:endParaRPr>
          </a:p>
          <a:p>
            <a:pPr marL="0" lvl="0" indent="0" algn="l" rtl="0">
              <a:lnSpc>
                <a:spcPct val="115000"/>
              </a:lnSpc>
              <a:spcBef>
                <a:spcPts val="1200"/>
              </a:spcBef>
              <a:spcAft>
                <a:spcPts val="0"/>
              </a:spcAft>
              <a:buNone/>
            </a:pPr>
            <a:r>
              <a:rPr lang="en-US" sz="1700">
                <a:solidFill>
                  <a:schemeClr val="dk1"/>
                </a:solidFill>
                <a:latin typeface="PT Sans"/>
                <a:ea typeface="PT Sans"/>
                <a:cs typeface="PT Sans"/>
                <a:sym typeface="PT Sans"/>
              </a:rPr>
              <a:t>VRTY: </a:t>
            </a:r>
            <a:r>
              <a:rPr lang="en-US" sz="1700" u="sng">
                <a:solidFill>
                  <a:schemeClr val="hlink"/>
                </a:solidFill>
                <a:latin typeface="PT Sans"/>
                <a:ea typeface="PT Sans"/>
                <a:cs typeface="PT Sans"/>
                <a:sym typeface="PT Sans"/>
                <a:hlinkClick r:id="rId3"/>
              </a:rPr>
              <a:t>https://vrty.io/vr-case-studies/</a:t>
            </a:r>
            <a:endParaRPr sz="1700">
              <a:solidFill>
                <a:schemeClr val="dk1"/>
              </a:solidFill>
              <a:latin typeface="PT Sans"/>
              <a:ea typeface="PT Sans"/>
              <a:cs typeface="PT Sans"/>
              <a:sym typeface="PT Sans"/>
            </a:endParaRPr>
          </a:p>
          <a:p>
            <a:pPr marL="0" lvl="0" indent="0" algn="l" rtl="0">
              <a:lnSpc>
                <a:spcPct val="115000"/>
              </a:lnSpc>
              <a:spcBef>
                <a:spcPts val="1200"/>
              </a:spcBef>
              <a:spcAft>
                <a:spcPts val="0"/>
              </a:spcAft>
              <a:buClr>
                <a:schemeClr val="dk1"/>
              </a:buClr>
              <a:buSzPts val="1100"/>
              <a:buFont typeface="Arial"/>
              <a:buNone/>
            </a:pPr>
            <a:r>
              <a:rPr lang="en-US" sz="1700">
                <a:solidFill>
                  <a:schemeClr val="dk1"/>
                </a:solidFill>
                <a:latin typeface="PT Sans"/>
                <a:ea typeface="PT Sans"/>
                <a:cs typeface="PT Sans"/>
                <a:sym typeface="PT Sans"/>
              </a:rPr>
              <a:t>VRTY ist ein australisches Start-Up, welches sich mit VR und 360° Technologie im Unterricht befasst und diese durch Case-Studies bereits verwendet.</a:t>
            </a:r>
            <a:endParaRPr sz="1700">
              <a:solidFill>
                <a:schemeClr val="dk1"/>
              </a:solidFill>
              <a:latin typeface="PT Sans"/>
              <a:ea typeface="PT Sans"/>
              <a:cs typeface="PT Sans"/>
              <a:sym typeface="PT Sans"/>
            </a:endParaRPr>
          </a:p>
          <a:p>
            <a:pPr marL="0" lvl="0" indent="0" algn="l" rtl="0">
              <a:lnSpc>
                <a:spcPct val="115000"/>
              </a:lnSpc>
              <a:spcBef>
                <a:spcPts val="1200"/>
              </a:spcBef>
              <a:spcAft>
                <a:spcPts val="0"/>
              </a:spcAft>
              <a:buClr>
                <a:schemeClr val="dk1"/>
              </a:buClr>
              <a:buSzPts val="1100"/>
              <a:buFont typeface="Arial"/>
              <a:buNone/>
            </a:pPr>
            <a:r>
              <a:rPr lang="en-US" sz="1700">
                <a:solidFill>
                  <a:schemeClr val="dk1"/>
                </a:solidFill>
                <a:latin typeface="PT Sans"/>
                <a:ea typeface="PT Sans"/>
                <a:cs typeface="PT Sans"/>
                <a:sym typeface="PT Sans"/>
              </a:rPr>
              <a:t>WorldofVR: </a:t>
            </a:r>
            <a:r>
              <a:rPr lang="en-US" sz="1700" u="sng">
                <a:solidFill>
                  <a:schemeClr val="hlink"/>
                </a:solidFill>
                <a:latin typeface="PT Sans"/>
                <a:ea typeface="PT Sans"/>
                <a:cs typeface="PT Sans"/>
                <a:sym typeface="PT Sans"/>
                <a:hlinkClick r:id="rId4"/>
              </a:rPr>
              <a:t>http://worldofvr.net</a:t>
            </a:r>
            <a:endParaRPr sz="1700">
              <a:solidFill>
                <a:schemeClr val="dk1"/>
              </a:solidFill>
              <a:latin typeface="PT Sans"/>
              <a:ea typeface="PT Sans"/>
              <a:cs typeface="PT Sans"/>
              <a:sym typeface="PT Sans"/>
            </a:endParaRPr>
          </a:p>
          <a:p>
            <a:pPr marL="0" lvl="0" indent="0" algn="l" rtl="0">
              <a:lnSpc>
                <a:spcPct val="115000"/>
              </a:lnSpc>
              <a:spcBef>
                <a:spcPts val="1200"/>
              </a:spcBef>
              <a:spcAft>
                <a:spcPts val="1200"/>
              </a:spcAft>
              <a:buClr>
                <a:schemeClr val="dk1"/>
              </a:buClr>
              <a:buSzPts val="1100"/>
              <a:buFont typeface="Arial"/>
              <a:buNone/>
            </a:pPr>
            <a:r>
              <a:rPr lang="en-US" sz="1700">
                <a:solidFill>
                  <a:schemeClr val="dk1"/>
                </a:solidFill>
                <a:latin typeface="PT Sans"/>
                <a:ea typeface="PT Sans"/>
                <a:cs typeface="PT Sans"/>
                <a:sym typeface="PT Sans"/>
              </a:rPr>
              <a:t>World of VR ist ein Kölner Start-Up, welches Groß- und Kleinunternehmen mit VR-Trainings unterstützt, welche meist gezielt auf die gefahrlose Ausbildung der Mitarbeiter ausgerichtet ist.</a:t>
            </a:r>
            <a:endParaRPr sz="1700">
              <a:solidFill>
                <a:schemeClr val="dk1"/>
              </a:solidFill>
              <a:latin typeface="PT Sans"/>
              <a:ea typeface="PT Sans"/>
              <a:cs typeface="PT Sans"/>
              <a:sym typeface="PT Sans"/>
            </a:endParaRPr>
          </a:p>
        </p:txBody>
      </p:sp>
      <p:sp>
        <p:nvSpPr>
          <p:cNvPr id="659" name="Google Shape;659;gf89498f61c_1_1"/>
          <p:cNvSpPr txBox="1"/>
          <p:nvPr/>
        </p:nvSpPr>
        <p:spPr>
          <a:xfrm>
            <a:off x="763925" y="1784350"/>
            <a:ext cx="4997400" cy="519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PT Sans"/>
                <a:ea typeface="PT Sans"/>
                <a:cs typeface="PT Sans"/>
                <a:sym typeface="PT Sans"/>
              </a:rPr>
              <a:t>Auch im Bereich der Unterwasser Erkundung gibt es schon Beispiele, jedoch wird dort meist der Bereich der Flachen See oder das Tauchen in geringen Tiefen betrachtet. Sollte der Ausnahmefall auftreten, dass doch die Erkundung in tiefe Gewässer stattfindet, so passiert dies meist nur in fiktiven Werken bei denen nicht viel Wert auf Realismus gelegt wird. Beispiele hierfür sind:</a:t>
            </a:r>
            <a:endParaRPr sz="1700">
              <a:latin typeface="PT Sans"/>
              <a:ea typeface="PT Sans"/>
              <a:cs typeface="PT Sans"/>
              <a:sym typeface="PT Sans"/>
            </a:endParaRPr>
          </a:p>
          <a:p>
            <a:pPr marL="0" lvl="0" indent="0" algn="l" rtl="0">
              <a:spcBef>
                <a:spcPts val="0"/>
              </a:spcBef>
              <a:spcAft>
                <a:spcPts val="0"/>
              </a:spcAft>
              <a:buNone/>
            </a:pPr>
            <a:endParaRPr sz="1700">
              <a:latin typeface="PT Sans"/>
              <a:ea typeface="PT Sans"/>
              <a:cs typeface="PT Sans"/>
              <a:sym typeface="PT Sans"/>
            </a:endParaRPr>
          </a:p>
          <a:p>
            <a:pPr marL="0" lvl="0" indent="0" algn="l" rtl="0">
              <a:spcBef>
                <a:spcPts val="0"/>
              </a:spcBef>
              <a:spcAft>
                <a:spcPts val="0"/>
              </a:spcAft>
              <a:buNone/>
            </a:pPr>
            <a:r>
              <a:rPr lang="en-US" sz="1700">
                <a:latin typeface="PT Sans"/>
                <a:ea typeface="PT Sans"/>
                <a:cs typeface="PT Sans"/>
                <a:sym typeface="PT Sans"/>
              </a:rPr>
              <a:t>Subnautica:	</a:t>
            </a:r>
            <a:r>
              <a:rPr lang="en-US" sz="1700" u="sng">
                <a:solidFill>
                  <a:schemeClr val="hlink"/>
                </a:solidFill>
                <a:latin typeface="PT Sans"/>
                <a:ea typeface="PT Sans"/>
                <a:cs typeface="PT Sans"/>
                <a:sym typeface="PT Sans"/>
                <a:hlinkClick r:id="rId5"/>
              </a:rPr>
              <a:t>https://unknownworlds.com/subnautica/</a:t>
            </a:r>
            <a:r>
              <a:rPr lang="en-US" sz="1700">
                <a:latin typeface="PT Sans"/>
                <a:ea typeface="PT Sans"/>
                <a:cs typeface="PT Sans"/>
                <a:sym typeface="PT Sans"/>
              </a:rPr>
              <a:t> </a:t>
            </a:r>
            <a:endParaRPr sz="1700">
              <a:latin typeface="PT Sans"/>
              <a:ea typeface="PT Sans"/>
              <a:cs typeface="PT Sans"/>
              <a:sym typeface="PT Sans"/>
            </a:endParaRPr>
          </a:p>
          <a:p>
            <a:pPr marL="0" lvl="0" indent="0" algn="l" rtl="0">
              <a:spcBef>
                <a:spcPts val="0"/>
              </a:spcBef>
              <a:spcAft>
                <a:spcPts val="0"/>
              </a:spcAft>
              <a:buNone/>
            </a:pPr>
            <a:r>
              <a:rPr lang="en-US" sz="1700">
                <a:latin typeface="PT Sans"/>
                <a:ea typeface="PT Sans"/>
                <a:cs typeface="PT Sans"/>
                <a:sym typeface="PT Sans"/>
              </a:rPr>
              <a:t>			</a:t>
            </a:r>
            <a:r>
              <a:rPr lang="en-US" sz="1700" u="sng">
                <a:solidFill>
                  <a:schemeClr val="hlink"/>
                </a:solidFill>
                <a:latin typeface="PT Sans"/>
                <a:ea typeface="PT Sans"/>
                <a:cs typeface="PT Sans"/>
                <a:sym typeface="PT Sans"/>
                <a:hlinkClick r:id="rId6"/>
              </a:rPr>
              <a:t>https://de.wikipedia.org/wiki/Subnautica</a:t>
            </a:r>
            <a:endParaRPr sz="1700">
              <a:latin typeface="PT Sans"/>
              <a:ea typeface="PT Sans"/>
              <a:cs typeface="PT Sans"/>
              <a:sym typeface="PT Sans"/>
            </a:endParaRPr>
          </a:p>
          <a:p>
            <a:pPr marL="0" lvl="0" indent="0" algn="l" rtl="0">
              <a:spcBef>
                <a:spcPts val="0"/>
              </a:spcBef>
              <a:spcAft>
                <a:spcPts val="0"/>
              </a:spcAft>
              <a:buNone/>
            </a:pPr>
            <a:endParaRPr sz="1700">
              <a:latin typeface="PT Sans"/>
              <a:ea typeface="PT Sans"/>
              <a:cs typeface="PT Sans"/>
              <a:sym typeface="PT Sans"/>
            </a:endParaRPr>
          </a:p>
          <a:p>
            <a:pPr marL="0" lvl="0" indent="0" algn="l" rtl="0">
              <a:spcBef>
                <a:spcPts val="0"/>
              </a:spcBef>
              <a:spcAft>
                <a:spcPts val="0"/>
              </a:spcAft>
              <a:buNone/>
            </a:pPr>
            <a:r>
              <a:rPr lang="en-US" sz="1700">
                <a:latin typeface="PT Sans"/>
                <a:ea typeface="PT Sans"/>
                <a:cs typeface="PT Sans"/>
                <a:sym typeface="PT Sans"/>
              </a:rPr>
              <a:t>ABZÙ:</a:t>
            </a:r>
            <a:br>
              <a:rPr lang="en-US" sz="1700">
                <a:latin typeface="PT Sans"/>
                <a:ea typeface="PT Sans"/>
                <a:cs typeface="PT Sans"/>
                <a:sym typeface="PT Sans"/>
              </a:rPr>
            </a:br>
            <a:r>
              <a:rPr lang="en-US" sz="1700" u="sng">
                <a:solidFill>
                  <a:schemeClr val="hlink"/>
                </a:solidFill>
                <a:latin typeface="PT Sans"/>
                <a:ea typeface="PT Sans"/>
                <a:cs typeface="PT Sans"/>
                <a:sym typeface="PT Sans"/>
                <a:hlinkClick r:id="rId7"/>
              </a:rPr>
              <a:t>https://abzugame.com</a:t>
            </a:r>
            <a:endParaRPr sz="1700">
              <a:solidFill>
                <a:schemeClr val="dk1"/>
              </a:solidFill>
              <a:latin typeface="PT Sans"/>
              <a:ea typeface="PT Sans"/>
              <a:cs typeface="PT Sans"/>
              <a:sym typeface="PT Sans"/>
            </a:endParaRPr>
          </a:p>
          <a:p>
            <a:pPr marL="0" lvl="0" indent="0" algn="l" rtl="0">
              <a:lnSpc>
                <a:spcPct val="115000"/>
              </a:lnSpc>
              <a:spcBef>
                <a:spcPts val="1200"/>
              </a:spcBef>
              <a:spcAft>
                <a:spcPts val="0"/>
              </a:spcAft>
              <a:buClr>
                <a:schemeClr val="dk1"/>
              </a:buClr>
              <a:buSzPts val="1100"/>
              <a:buFont typeface="Arial"/>
              <a:buNone/>
            </a:pPr>
            <a:r>
              <a:rPr lang="en-US" sz="1700" u="sng">
                <a:solidFill>
                  <a:schemeClr val="hlink"/>
                </a:solidFill>
                <a:latin typeface="PT Sans"/>
                <a:ea typeface="PT Sans"/>
                <a:cs typeface="PT Sans"/>
                <a:sym typeface="PT Sans"/>
                <a:hlinkClick r:id="rId8"/>
              </a:rPr>
              <a:t>https://en.wikipedia.org/wiki/Abzû</a:t>
            </a:r>
            <a:endParaRPr sz="1700">
              <a:solidFill>
                <a:schemeClr val="dk1"/>
              </a:solidFill>
              <a:latin typeface="PT Sans"/>
              <a:ea typeface="PT Sans"/>
              <a:cs typeface="PT Sans"/>
              <a:sym typeface="PT Sans"/>
            </a:endParaRPr>
          </a:p>
          <a:p>
            <a:pPr marL="0" lvl="0" indent="0" algn="l" rtl="0">
              <a:spcBef>
                <a:spcPts val="120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313CE"/>
        </a:solidFill>
        <a:effectLst/>
      </p:bgPr>
    </p:bg>
    <p:spTree>
      <p:nvGrpSpPr>
        <p:cNvPr id="1" name="Shape 663"/>
        <p:cNvGrpSpPr/>
        <p:nvPr/>
      </p:nvGrpSpPr>
      <p:grpSpPr>
        <a:xfrm>
          <a:off x="0" y="0"/>
          <a:ext cx="0" cy="0"/>
          <a:chOff x="0" y="0"/>
          <a:chExt cx="0" cy="0"/>
        </a:xfrm>
      </p:grpSpPr>
      <p:sp>
        <p:nvSpPr>
          <p:cNvPr id="664" name="Google Shape;664;p21"/>
          <p:cNvSpPr/>
          <p:nvPr/>
        </p:nvSpPr>
        <p:spPr>
          <a:xfrm>
            <a:off x="768350" y="10079566"/>
            <a:ext cx="1689101"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65" name="Google Shape;665;p21"/>
          <p:cNvSpPr/>
          <p:nvPr/>
        </p:nvSpPr>
        <p:spPr>
          <a:xfrm>
            <a:off x="24574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66" name="Google Shape;666;p21"/>
          <p:cNvSpPr/>
          <p:nvPr/>
        </p:nvSpPr>
        <p:spPr>
          <a:xfrm>
            <a:off x="27241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67" name="Google Shape;667;p21"/>
          <p:cNvSpPr/>
          <p:nvPr/>
        </p:nvSpPr>
        <p:spPr>
          <a:xfrm>
            <a:off x="44132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68" name="Google Shape;668;p21"/>
          <p:cNvSpPr/>
          <p:nvPr/>
        </p:nvSpPr>
        <p:spPr>
          <a:xfrm>
            <a:off x="46799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69" name="Google Shape;669;p21"/>
          <p:cNvSpPr/>
          <p:nvPr/>
        </p:nvSpPr>
        <p:spPr>
          <a:xfrm>
            <a:off x="63690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70" name="Google Shape;670;p21"/>
          <p:cNvSpPr/>
          <p:nvPr/>
        </p:nvSpPr>
        <p:spPr>
          <a:xfrm>
            <a:off x="66357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71" name="Google Shape;671;p21"/>
          <p:cNvSpPr/>
          <p:nvPr/>
        </p:nvSpPr>
        <p:spPr>
          <a:xfrm>
            <a:off x="83248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72" name="Google Shape;672;p21"/>
          <p:cNvSpPr/>
          <p:nvPr/>
        </p:nvSpPr>
        <p:spPr>
          <a:xfrm>
            <a:off x="85915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73" name="Google Shape;673;p21"/>
          <p:cNvSpPr/>
          <p:nvPr/>
        </p:nvSpPr>
        <p:spPr>
          <a:xfrm>
            <a:off x="102806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74" name="Google Shape;674;p21"/>
          <p:cNvSpPr/>
          <p:nvPr/>
        </p:nvSpPr>
        <p:spPr>
          <a:xfrm>
            <a:off x="105473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675" name="Google Shape;675;p21"/>
          <p:cNvSpPr/>
          <p:nvPr/>
        </p:nvSpPr>
        <p:spPr>
          <a:xfrm>
            <a:off x="-1041400" y="-6351"/>
            <a:ext cx="850900" cy="8509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676" name="Google Shape;676;p21"/>
          <p:cNvSpPr/>
          <p:nvPr/>
        </p:nvSpPr>
        <p:spPr>
          <a:xfrm>
            <a:off x="-863600" y="844549"/>
            <a:ext cx="673100" cy="673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77" name="Google Shape;677;p21"/>
          <p:cNvSpPr/>
          <p:nvPr/>
        </p:nvSpPr>
        <p:spPr>
          <a:xfrm>
            <a:off x="-457200" y="1517650"/>
            <a:ext cx="266700"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78" name="Google Shape;678;p21"/>
          <p:cNvSpPr/>
          <p:nvPr/>
        </p:nvSpPr>
        <p:spPr>
          <a:xfrm>
            <a:off x="-863600" y="17843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79" name="Google Shape;679;p21"/>
          <p:cNvSpPr/>
          <p:nvPr/>
        </p:nvSpPr>
        <p:spPr>
          <a:xfrm>
            <a:off x="-457201" y="24574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80" name="Google Shape;680;p21"/>
          <p:cNvSpPr/>
          <p:nvPr/>
        </p:nvSpPr>
        <p:spPr>
          <a:xfrm>
            <a:off x="-863600" y="27241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81" name="Google Shape;681;p21"/>
          <p:cNvSpPr/>
          <p:nvPr/>
        </p:nvSpPr>
        <p:spPr>
          <a:xfrm>
            <a:off x="-457201" y="33972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82" name="Google Shape;682;p21"/>
          <p:cNvSpPr/>
          <p:nvPr/>
        </p:nvSpPr>
        <p:spPr>
          <a:xfrm>
            <a:off x="-863600" y="36639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83" name="Google Shape;683;p21"/>
          <p:cNvSpPr/>
          <p:nvPr/>
        </p:nvSpPr>
        <p:spPr>
          <a:xfrm>
            <a:off x="-457201" y="43370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84" name="Google Shape;684;p21"/>
          <p:cNvSpPr/>
          <p:nvPr/>
        </p:nvSpPr>
        <p:spPr>
          <a:xfrm>
            <a:off x="-863600" y="46037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85" name="Google Shape;685;p21"/>
          <p:cNvSpPr/>
          <p:nvPr/>
        </p:nvSpPr>
        <p:spPr>
          <a:xfrm>
            <a:off x="-457201" y="52768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86" name="Google Shape;686;p21"/>
          <p:cNvSpPr/>
          <p:nvPr/>
        </p:nvSpPr>
        <p:spPr>
          <a:xfrm>
            <a:off x="-863600" y="55435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87" name="Google Shape;687;p21"/>
          <p:cNvSpPr/>
          <p:nvPr/>
        </p:nvSpPr>
        <p:spPr>
          <a:xfrm>
            <a:off x="-457201" y="62166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88" name="Google Shape;688;p21"/>
          <p:cNvSpPr/>
          <p:nvPr/>
        </p:nvSpPr>
        <p:spPr>
          <a:xfrm>
            <a:off x="-863600" y="64833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89" name="Google Shape;689;p21"/>
          <p:cNvSpPr/>
          <p:nvPr/>
        </p:nvSpPr>
        <p:spPr>
          <a:xfrm>
            <a:off x="-457201" y="71564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90" name="Google Shape;690;p21"/>
          <p:cNvSpPr/>
          <p:nvPr/>
        </p:nvSpPr>
        <p:spPr>
          <a:xfrm>
            <a:off x="-863600" y="74231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691" name="Google Shape;691;p21"/>
          <p:cNvSpPr/>
          <p:nvPr/>
        </p:nvSpPr>
        <p:spPr>
          <a:xfrm>
            <a:off x="-457201" y="80962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692" name="Google Shape;692;p21"/>
          <p:cNvSpPr/>
          <p:nvPr/>
        </p:nvSpPr>
        <p:spPr>
          <a:xfrm>
            <a:off x="-863600" y="83629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pic>
        <p:nvPicPr>
          <p:cNvPr id="693" name="Google Shape;693;p21"/>
          <p:cNvPicPr preferRelativeResize="0"/>
          <p:nvPr/>
        </p:nvPicPr>
        <p:blipFill rotWithShape="1">
          <a:blip r:embed="rId3">
            <a:alphaModFix/>
          </a:blip>
          <a:srcRect t="-28885" b="33016"/>
          <a:stretch/>
        </p:blipFill>
        <p:spPr>
          <a:xfrm>
            <a:off x="-48419" y="-2728119"/>
            <a:ext cx="13101522" cy="7064991"/>
          </a:xfrm>
          <a:prstGeom prst="rect">
            <a:avLst/>
          </a:prstGeom>
          <a:noFill/>
          <a:ln>
            <a:noFill/>
          </a:ln>
        </p:spPr>
      </p:pic>
      <p:sp>
        <p:nvSpPr>
          <p:cNvPr id="694" name="Google Shape;694;p21"/>
          <p:cNvSpPr txBox="1"/>
          <p:nvPr/>
        </p:nvSpPr>
        <p:spPr>
          <a:xfrm>
            <a:off x="768350" y="5518150"/>
            <a:ext cx="5600700" cy="8589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2100"/>
              <a:buFont typeface="Roboto Slab"/>
              <a:buNone/>
            </a:pPr>
            <a:r>
              <a:rPr lang="en-US" sz="2100" b="1" dirty="0" err="1">
                <a:solidFill>
                  <a:srgbClr val="FFFFFF"/>
                </a:solidFill>
                <a:latin typeface="Roboto Slab"/>
                <a:ea typeface="Roboto Slab"/>
                <a:cs typeface="Roboto Slab"/>
                <a:sym typeface="Roboto Slab"/>
              </a:rPr>
              <a:t>Danke</a:t>
            </a:r>
            <a:r>
              <a:rPr lang="en-US" sz="2100" b="1" dirty="0">
                <a:solidFill>
                  <a:srgbClr val="FFFFFF"/>
                </a:solidFill>
                <a:latin typeface="Roboto Slab"/>
                <a:ea typeface="Roboto Slab"/>
                <a:cs typeface="Roboto Slab"/>
                <a:sym typeface="Roboto Slab"/>
              </a:rPr>
              <a:t> </a:t>
            </a:r>
            <a:r>
              <a:rPr lang="en-US" sz="2100" b="1" dirty="0" err="1">
                <a:solidFill>
                  <a:srgbClr val="FFFFFF"/>
                </a:solidFill>
                <a:latin typeface="Roboto Slab"/>
                <a:ea typeface="Roboto Slab"/>
                <a:cs typeface="Roboto Slab"/>
                <a:sym typeface="Roboto Slab"/>
              </a:rPr>
              <a:t>für</a:t>
            </a:r>
            <a:r>
              <a:rPr lang="en-US" sz="2100" b="1" dirty="0">
                <a:solidFill>
                  <a:srgbClr val="FFFFFF"/>
                </a:solidFill>
                <a:latin typeface="Roboto Slab"/>
                <a:ea typeface="Roboto Slab"/>
                <a:cs typeface="Roboto Slab"/>
                <a:sym typeface="Roboto Slab"/>
              </a:rPr>
              <a:t> </a:t>
            </a:r>
            <a:r>
              <a:rPr lang="en-US" sz="2100" b="1" dirty="0" err="1">
                <a:solidFill>
                  <a:srgbClr val="FFFFFF"/>
                </a:solidFill>
                <a:latin typeface="Roboto Slab"/>
                <a:ea typeface="Roboto Slab"/>
                <a:cs typeface="Roboto Slab"/>
                <a:sym typeface="Roboto Slab"/>
              </a:rPr>
              <a:t>ihre</a:t>
            </a:r>
            <a:r>
              <a:rPr lang="en-US" sz="2100" b="1" dirty="0">
                <a:solidFill>
                  <a:srgbClr val="FFFFFF"/>
                </a:solidFill>
                <a:latin typeface="Roboto Slab"/>
                <a:ea typeface="Roboto Slab"/>
                <a:cs typeface="Roboto Slab"/>
                <a:sym typeface="Roboto Slab"/>
              </a:rPr>
              <a:t> </a:t>
            </a:r>
            <a:r>
              <a:rPr lang="en-US" sz="2100" b="1" dirty="0" err="1">
                <a:solidFill>
                  <a:srgbClr val="FFFFFF"/>
                </a:solidFill>
                <a:latin typeface="Roboto Slab"/>
                <a:ea typeface="Roboto Slab"/>
                <a:cs typeface="Roboto Slab"/>
                <a:sym typeface="Roboto Slab"/>
              </a:rPr>
              <a:t>Aufmerksamkeit</a:t>
            </a:r>
            <a:endParaRPr dirty="0"/>
          </a:p>
          <a:p>
            <a:pPr marL="0" marR="0" lvl="0" indent="0" algn="l" rtl="0">
              <a:lnSpc>
                <a:spcPct val="90000"/>
              </a:lnSpc>
              <a:spcBef>
                <a:spcPts val="0"/>
              </a:spcBef>
              <a:spcAft>
                <a:spcPts val="0"/>
              </a:spcAft>
              <a:buClr>
                <a:srgbClr val="FFFFFF"/>
              </a:buClr>
              <a:buSzPts val="2400"/>
              <a:buFont typeface="PT Sans"/>
              <a:buNone/>
            </a:pPr>
            <a:endParaRPr sz="2400" b="0" i="0" u="none" strike="noStrike" cap="none" dirty="0">
              <a:solidFill>
                <a:srgbClr val="000000"/>
              </a:solidFill>
              <a:latin typeface="Roboto Slab"/>
              <a:ea typeface="Roboto Slab"/>
              <a:cs typeface="Roboto Slab"/>
              <a:sym typeface="Roboto Slab"/>
            </a:endParaRPr>
          </a:p>
          <a:p>
            <a:pPr marL="0" marR="0" lvl="0" indent="0" algn="l" rtl="0">
              <a:lnSpc>
                <a:spcPct val="90000"/>
              </a:lnSpc>
              <a:spcBef>
                <a:spcPts val="0"/>
              </a:spcBef>
              <a:spcAft>
                <a:spcPts val="0"/>
              </a:spcAft>
              <a:buClr>
                <a:srgbClr val="FFFFFF"/>
              </a:buClr>
              <a:buSzPts val="1700"/>
              <a:buFont typeface="Roboto Slab"/>
              <a:buNone/>
            </a:pPr>
            <a:r>
              <a:rPr lang="en-US" sz="1700" dirty="0" err="1">
                <a:solidFill>
                  <a:srgbClr val="FFFFFF"/>
                </a:solidFill>
                <a:latin typeface="Roboto Slab"/>
                <a:ea typeface="Roboto Slab"/>
                <a:cs typeface="Roboto Slab"/>
                <a:sym typeface="Roboto Slab"/>
              </a:rPr>
              <a:t>Gibt</a:t>
            </a:r>
            <a:r>
              <a:rPr lang="en-US" sz="1700" dirty="0">
                <a:solidFill>
                  <a:srgbClr val="FFFFFF"/>
                </a:solidFill>
                <a:latin typeface="Roboto Slab"/>
                <a:ea typeface="Roboto Slab"/>
                <a:cs typeface="Roboto Slab"/>
                <a:sym typeface="Roboto Slab"/>
              </a:rPr>
              <a:t> es </a:t>
            </a:r>
            <a:r>
              <a:rPr lang="en-US" sz="1700" dirty="0" err="1">
                <a:solidFill>
                  <a:srgbClr val="FFFFFF"/>
                </a:solidFill>
                <a:latin typeface="Roboto Slab"/>
                <a:ea typeface="Roboto Slab"/>
                <a:cs typeface="Roboto Slab"/>
                <a:sym typeface="Roboto Slab"/>
              </a:rPr>
              <a:t>noch</a:t>
            </a:r>
            <a:r>
              <a:rPr lang="en-US" sz="1700" dirty="0">
                <a:solidFill>
                  <a:srgbClr val="FFFFFF"/>
                </a:solidFill>
                <a:latin typeface="Roboto Slab"/>
                <a:ea typeface="Roboto Slab"/>
                <a:cs typeface="Roboto Slab"/>
                <a:sym typeface="Roboto Slab"/>
              </a:rPr>
              <a:t> </a:t>
            </a:r>
            <a:r>
              <a:rPr lang="en-US" sz="1700" dirty="0" err="1">
                <a:solidFill>
                  <a:srgbClr val="FFFFFF"/>
                </a:solidFill>
                <a:latin typeface="Roboto Slab"/>
                <a:ea typeface="Roboto Slab"/>
                <a:cs typeface="Roboto Slab"/>
                <a:sym typeface="Roboto Slab"/>
              </a:rPr>
              <a:t>weitere</a:t>
            </a:r>
            <a:r>
              <a:rPr lang="en-US" sz="1700" dirty="0">
                <a:solidFill>
                  <a:srgbClr val="FFFFFF"/>
                </a:solidFill>
                <a:latin typeface="Roboto Slab"/>
                <a:ea typeface="Roboto Slab"/>
                <a:cs typeface="Roboto Slab"/>
                <a:sym typeface="Roboto Slab"/>
              </a:rPr>
              <a:t> </a:t>
            </a:r>
            <a:r>
              <a:rPr lang="en-US" sz="1700" dirty="0" err="1">
                <a:solidFill>
                  <a:srgbClr val="FFFFFF"/>
                </a:solidFill>
                <a:latin typeface="Roboto Slab"/>
                <a:ea typeface="Roboto Slab"/>
                <a:cs typeface="Roboto Slab"/>
                <a:sym typeface="Roboto Slab"/>
              </a:rPr>
              <a:t>Fragen</a:t>
            </a:r>
            <a:r>
              <a:rPr lang="en-US" sz="1700" dirty="0">
                <a:solidFill>
                  <a:srgbClr val="FFFFFF"/>
                </a:solidFill>
                <a:latin typeface="Roboto Slab"/>
                <a:ea typeface="Roboto Slab"/>
                <a:cs typeface="Roboto Slab"/>
                <a:sym typeface="Roboto Slab"/>
              </a:rPr>
              <a: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100888e7f40_0_3"/>
          <p:cNvSpPr txBox="1"/>
          <p:nvPr/>
        </p:nvSpPr>
        <p:spPr>
          <a:xfrm>
            <a:off x="766967" y="762000"/>
            <a:ext cx="7321500" cy="4188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990"/>
              <a:buFont typeface="Arial"/>
              <a:buNone/>
            </a:pPr>
            <a:r>
              <a:rPr lang="en-US" sz="2720" b="1">
                <a:solidFill>
                  <a:srgbClr val="2B2B2B"/>
                </a:solidFill>
                <a:latin typeface="Roboto Slab"/>
                <a:ea typeface="Roboto Slab"/>
                <a:cs typeface="Roboto Slab"/>
                <a:sym typeface="Roboto Slab"/>
              </a:rPr>
              <a:t>Quellen</a:t>
            </a:r>
            <a:endParaRPr sz="2720" b="1">
              <a:solidFill>
                <a:srgbClr val="2B2B2B"/>
              </a:solidFill>
              <a:latin typeface="Roboto Slab"/>
              <a:ea typeface="Roboto Slab"/>
              <a:cs typeface="Roboto Slab"/>
              <a:sym typeface="Roboto Slab"/>
            </a:endParaRPr>
          </a:p>
        </p:txBody>
      </p:sp>
      <p:sp>
        <p:nvSpPr>
          <p:cNvPr id="700" name="Google Shape;700;g100888e7f40_0_3"/>
          <p:cNvSpPr/>
          <p:nvPr/>
        </p:nvSpPr>
        <p:spPr>
          <a:xfrm>
            <a:off x="768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701" name="Google Shape;701;g100888e7f40_0_3"/>
          <p:cNvSpPr/>
          <p:nvPr/>
        </p:nvSpPr>
        <p:spPr>
          <a:xfrm>
            <a:off x="24574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02" name="Google Shape;702;g100888e7f40_0_3"/>
          <p:cNvSpPr/>
          <p:nvPr/>
        </p:nvSpPr>
        <p:spPr>
          <a:xfrm>
            <a:off x="27241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703" name="Google Shape;703;g100888e7f40_0_3"/>
          <p:cNvSpPr/>
          <p:nvPr/>
        </p:nvSpPr>
        <p:spPr>
          <a:xfrm>
            <a:off x="44132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04" name="Google Shape;704;g100888e7f40_0_3"/>
          <p:cNvSpPr/>
          <p:nvPr/>
        </p:nvSpPr>
        <p:spPr>
          <a:xfrm>
            <a:off x="46799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705" name="Google Shape;705;g100888e7f40_0_3"/>
          <p:cNvSpPr/>
          <p:nvPr/>
        </p:nvSpPr>
        <p:spPr>
          <a:xfrm>
            <a:off x="63690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06" name="Google Shape;706;g100888e7f40_0_3"/>
          <p:cNvSpPr/>
          <p:nvPr/>
        </p:nvSpPr>
        <p:spPr>
          <a:xfrm>
            <a:off x="66357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707" name="Google Shape;707;g100888e7f40_0_3"/>
          <p:cNvSpPr/>
          <p:nvPr/>
        </p:nvSpPr>
        <p:spPr>
          <a:xfrm>
            <a:off x="83248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08" name="Google Shape;708;g100888e7f40_0_3"/>
          <p:cNvSpPr/>
          <p:nvPr/>
        </p:nvSpPr>
        <p:spPr>
          <a:xfrm>
            <a:off x="85915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709" name="Google Shape;709;g100888e7f40_0_3"/>
          <p:cNvSpPr/>
          <p:nvPr/>
        </p:nvSpPr>
        <p:spPr>
          <a:xfrm>
            <a:off x="102806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10" name="Google Shape;710;g100888e7f40_0_3"/>
          <p:cNvSpPr/>
          <p:nvPr/>
        </p:nvSpPr>
        <p:spPr>
          <a:xfrm>
            <a:off x="10547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711" name="Google Shape;711;g100888e7f40_0_3"/>
          <p:cNvSpPr/>
          <p:nvPr/>
        </p:nvSpPr>
        <p:spPr>
          <a:xfrm>
            <a:off x="-1041400" y="-6351"/>
            <a:ext cx="850800" cy="8508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712" name="Google Shape;712;g100888e7f40_0_3"/>
          <p:cNvSpPr/>
          <p:nvPr/>
        </p:nvSpPr>
        <p:spPr>
          <a:xfrm>
            <a:off x="-863600" y="844549"/>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713" name="Google Shape;713;g100888e7f40_0_3"/>
          <p:cNvSpPr/>
          <p:nvPr/>
        </p:nvSpPr>
        <p:spPr>
          <a:xfrm>
            <a:off x="-457200" y="1517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14" name="Google Shape;714;g100888e7f40_0_3"/>
          <p:cNvSpPr/>
          <p:nvPr/>
        </p:nvSpPr>
        <p:spPr>
          <a:xfrm>
            <a:off x="-863600" y="1784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715" name="Google Shape;715;g100888e7f40_0_3"/>
          <p:cNvSpPr/>
          <p:nvPr/>
        </p:nvSpPr>
        <p:spPr>
          <a:xfrm>
            <a:off x="-457201" y="2457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16" name="Google Shape;716;g100888e7f40_0_3"/>
          <p:cNvSpPr/>
          <p:nvPr/>
        </p:nvSpPr>
        <p:spPr>
          <a:xfrm>
            <a:off x="-863600" y="2724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717" name="Google Shape;717;g100888e7f40_0_3"/>
          <p:cNvSpPr/>
          <p:nvPr/>
        </p:nvSpPr>
        <p:spPr>
          <a:xfrm>
            <a:off x="-457201" y="3397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18" name="Google Shape;718;g100888e7f40_0_3"/>
          <p:cNvSpPr/>
          <p:nvPr/>
        </p:nvSpPr>
        <p:spPr>
          <a:xfrm>
            <a:off x="-863600" y="3663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719" name="Google Shape;719;g100888e7f40_0_3"/>
          <p:cNvSpPr/>
          <p:nvPr/>
        </p:nvSpPr>
        <p:spPr>
          <a:xfrm>
            <a:off x="-457201" y="43370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20" name="Google Shape;720;g100888e7f40_0_3"/>
          <p:cNvSpPr/>
          <p:nvPr/>
        </p:nvSpPr>
        <p:spPr>
          <a:xfrm>
            <a:off x="-863600" y="46037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721" name="Google Shape;721;g100888e7f40_0_3"/>
          <p:cNvSpPr/>
          <p:nvPr/>
        </p:nvSpPr>
        <p:spPr>
          <a:xfrm>
            <a:off x="-457201" y="52768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22" name="Google Shape;722;g100888e7f40_0_3"/>
          <p:cNvSpPr/>
          <p:nvPr/>
        </p:nvSpPr>
        <p:spPr>
          <a:xfrm>
            <a:off x="-863600" y="55435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723" name="Google Shape;723;g100888e7f40_0_3"/>
          <p:cNvSpPr/>
          <p:nvPr/>
        </p:nvSpPr>
        <p:spPr>
          <a:xfrm>
            <a:off x="-457201" y="6216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24" name="Google Shape;724;g100888e7f40_0_3"/>
          <p:cNvSpPr/>
          <p:nvPr/>
        </p:nvSpPr>
        <p:spPr>
          <a:xfrm>
            <a:off x="-863600" y="6483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725" name="Google Shape;725;g100888e7f40_0_3"/>
          <p:cNvSpPr/>
          <p:nvPr/>
        </p:nvSpPr>
        <p:spPr>
          <a:xfrm>
            <a:off x="-457201" y="7156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26" name="Google Shape;726;g100888e7f40_0_3"/>
          <p:cNvSpPr/>
          <p:nvPr/>
        </p:nvSpPr>
        <p:spPr>
          <a:xfrm>
            <a:off x="-863600" y="7423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727" name="Google Shape;727;g100888e7f40_0_3"/>
          <p:cNvSpPr/>
          <p:nvPr/>
        </p:nvSpPr>
        <p:spPr>
          <a:xfrm>
            <a:off x="-457201" y="8096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728" name="Google Shape;728;g100888e7f40_0_3"/>
          <p:cNvSpPr/>
          <p:nvPr/>
        </p:nvSpPr>
        <p:spPr>
          <a:xfrm>
            <a:off x="-863600" y="8362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729" name="Google Shape;729;g100888e7f40_0_3"/>
          <p:cNvGrpSpPr/>
          <p:nvPr/>
        </p:nvGrpSpPr>
        <p:grpSpPr>
          <a:xfrm>
            <a:off x="0" y="9652000"/>
            <a:ext cx="13004800" cy="254100"/>
            <a:chOff x="0" y="0"/>
            <a:chExt cx="13004800" cy="254100"/>
          </a:xfrm>
        </p:grpSpPr>
        <p:sp>
          <p:nvSpPr>
            <p:cNvPr id="730" name="Google Shape;730;g100888e7f40_0_3"/>
            <p:cNvSpPr/>
            <p:nvPr/>
          </p:nvSpPr>
          <p:spPr>
            <a:xfrm>
              <a:off x="762000" y="0"/>
              <a:ext cx="2870100" cy="2541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731" name="Google Shape;731;g100888e7f40_0_3"/>
            <p:cNvSpPr/>
            <p:nvPr/>
          </p:nvSpPr>
          <p:spPr>
            <a:xfrm>
              <a:off x="3632200" y="0"/>
              <a:ext cx="2870100" cy="2541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732" name="Google Shape;732;g100888e7f40_0_3"/>
            <p:cNvSpPr/>
            <p:nvPr/>
          </p:nvSpPr>
          <p:spPr>
            <a:xfrm>
              <a:off x="6502400" y="0"/>
              <a:ext cx="2870100" cy="2541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733" name="Google Shape;733;g100888e7f40_0_3"/>
            <p:cNvSpPr/>
            <p:nvPr/>
          </p:nvSpPr>
          <p:spPr>
            <a:xfrm>
              <a:off x="9372600" y="0"/>
              <a:ext cx="2870100" cy="2541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734" name="Google Shape;734;g100888e7f40_0_3"/>
            <p:cNvSpPr/>
            <p:nvPr/>
          </p:nvSpPr>
          <p:spPr>
            <a:xfrm>
              <a:off x="1224280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735" name="Google Shape;735;g100888e7f40_0_3"/>
            <p:cNvSpPr/>
            <p:nvPr/>
          </p:nvSpPr>
          <p:spPr>
            <a:xfrm>
              <a:off x="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736" name="Google Shape;736;g100888e7f40_0_3"/>
          <p:cNvCxnSpPr/>
          <p:nvPr/>
        </p:nvCxnSpPr>
        <p:spPr>
          <a:xfrm>
            <a:off x="768350" y="1193800"/>
            <a:ext cx="11474400" cy="0"/>
          </a:xfrm>
          <a:prstGeom prst="straightConnector1">
            <a:avLst/>
          </a:prstGeom>
          <a:noFill/>
          <a:ln w="25400" cap="flat" cmpd="sng">
            <a:solidFill>
              <a:srgbClr val="8723C7"/>
            </a:solidFill>
            <a:prstDash val="solid"/>
            <a:miter lim="400000"/>
            <a:headEnd type="none" w="sm" len="sm"/>
            <a:tailEnd type="none" w="sm" len="sm"/>
          </a:ln>
        </p:spPr>
      </p:cxnSp>
      <p:sp>
        <p:nvSpPr>
          <p:cNvPr id="737" name="Google Shape;737;g100888e7f40_0_3"/>
          <p:cNvSpPr txBox="1"/>
          <p:nvPr/>
        </p:nvSpPr>
        <p:spPr>
          <a:xfrm>
            <a:off x="1179025" y="1897550"/>
            <a:ext cx="4220400" cy="818605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dirty="0" err="1">
                <a:solidFill>
                  <a:schemeClr val="dk1"/>
                </a:solidFill>
                <a:latin typeface="PT Sans"/>
                <a:ea typeface="PT Sans"/>
                <a:cs typeface="PT Sans"/>
                <a:sym typeface="PT Sans"/>
              </a:rPr>
              <a:t>Tiere</a:t>
            </a:r>
            <a:r>
              <a:rPr lang="en-US" sz="1700" dirty="0">
                <a:solidFill>
                  <a:schemeClr val="dk1"/>
                </a:solidFill>
                <a:latin typeface="PT Sans"/>
                <a:ea typeface="PT Sans"/>
                <a:cs typeface="PT Sans"/>
                <a:sym typeface="PT Sans"/>
              </a:rPr>
              <a:t> der </a:t>
            </a:r>
            <a:r>
              <a:rPr lang="en-US" sz="1700" dirty="0" err="1">
                <a:solidFill>
                  <a:schemeClr val="dk1"/>
                </a:solidFill>
                <a:latin typeface="PT Sans"/>
                <a:ea typeface="PT Sans"/>
                <a:cs typeface="PT Sans"/>
                <a:sym typeface="PT Sans"/>
              </a:rPr>
              <a:t>Tiefsee</a:t>
            </a:r>
            <a:r>
              <a:rPr lang="en-US" sz="1700" dirty="0">
                <a:solidFill>
                  <a:schemeClr val="dk1"/>
                </a:solidFill>
                <a:latin typeface="PT Sans"/>
                <a:ea typeface="PT Sans"/>
                <a:cs typeface="PT Sans"/>
                <a:sym typeface="PT Sans"/>
              </a:rPr>
              <a:t>:</a:t>
            </a:r>
            <a:br>
              <a:rPr lang="en-US" sz="1700" dirty="0">
                <a:solidFill>
                  <a:schemeClr val="dk1"/>
                </a:solidFill>
                <a:latin typeface="PT Sans"/>
                <a:ea typeface="PT Sans"/>
                <a:cs typeface="PT Sans"/>
                <a:sym typeface="PT Sans"/>
              </a:rPr>
            </a:br>
            <a:r>
              <a:rPr lang="en-US" sz="1700" u="sng" dirty="0">
                <a:solidFill>
                  <a:schemeClr val="hlink"/>
                </a:solidFill>
                <a:latin typeface="PT Sans"/>
                <a:ea typeface="PT Sans"/>
                <a:cs typeface="PT Sans"/>
                <a:sym typeface="PT Sans"/>
                <a:hlinkClick r:id="rId3"/>
              </a:rPr>
              <a:t>https://www.spektrum.de/wissen/die-10-faszinierendsten-tiere-der-tiefsee/1224746</a:t>
            </a:r>
            <a:endParaRPr sz="1700" dirty="0">
              <a:solidFill>
                <a:schemeClr val="dk1"/>
              </a:solidFill>
              <a:latin typeface="PT Sans"/>
              <a:ea typeface="PT Sans"/>
              <a:cs typeface="PT Sans"/>
              <a:sym typeface="PT Sans"/>
            </a:endParaRPr>
          </a:p>
          <a:p>
            <a:pPr marL="0" lvl="0" indent="0" algn="l" rtl="0">
              <a:lnSpc>
                <a:spcPct val="115000"/>
              </a:lnSpc>
              <a:spcBef>
                <a:spcPts val="1200"/>
              </a:spcBef>
              <a:spcAft>
                <a:spcPts val="0"/>
              </a:spcAft>
              <a:buNone/>
            </a:pPr>
            <a:r>
              <a:rPr lang="en-US" sz="1200" i="1" dirty="0">
                <a:solidFill>
                  <a:srgbClr val="242424"/>
                </a:solidFill>
                <a:highlight>
                  <a:srgbClr val="F2F2F2"/>
                </a:highlight>
                <a:latin typeface="PT Sans"/>
                <a:ea typeface="PT Sans"/>
                <a:cs typeface="PT Sans"/>
                <a:sym typeface="PT Sans"/>
              </a:rPr>
              <a:t>(</a:t>
            </a:r>
            <a:r>
              <a:rPr lang="en-US" sz="1200" i="1" dirty="0" err="1">
                <a:solidFill>
                  <a:srgbClr val="242424"/>
                </a:solidFill>
                <a:highlight>
                  <a:srgbClr val="F2F2F2"/>
                </a:highlight>
                <a:latin typeface="PT Sans"/>
                <a:ea typeface="PT Sans"/>
                <a:cs typeface="PT Sans"/>
                <a:sym typeface="PT Sans"/>
              </a:rPr>
              <a:t>abgerufen</a:t>
            </a:r>
            <a:r>
              <a:rPr lang="en-US" sz="1200" i="1" dirty="0">
                <a:solidFill>
                  <a:srgbClr val="242424"/>
                </a:solidFill>
                <a:highlight>
                  <a:srgbClr val="F2F2F2"/>
                </a:highlight>
                <a:latin typeface="PT Sans"/>
                <a:ea typeface="PT Sans"/>
                <a:cs typeface="PT Sans"/>
                <a:sym typeface="PT Sans"/>
              </a:rPr>
              <a:t> am 05.11.2021).</a:t>
            </a:r>
            <a:endParaRPr sz="1200" i="1" dirty="0">
              <a:solidFill>
                <a:srgbClr val="242424"/>
              </a:solidFill>
              <a:highlight>
                <a:srgbClr val="F2F2F2"/>
              </a:highlight>
              <a:latin typeface="PT Sans"/>
              <a:ea typeface="PT Sans"/>
              <a:cs typeface="PT Sans"/>
              <a:sym typeface="PT Sans"/>
            </a:endParaRPr>
          </a:p>
          <a:p>
            <a:pPr marL="0" lvl="0" indent="0" algn="l" rtl="0">
              <a:lnSpc>
                <a:spcPct val="115000"/>
              </a:lnSpc>
              <a:spcBef>
                <a:spcPts val="1200"/>
              </a:spcBef>
              <a:spcAft>
                <a:spcPts val="0"/>
              </a:spcAft>
              <a:buClr>
                <a:schemeClr val="dk1"/>
              </a:buClr>
              <a:buSzPts val="1100"/>
              <a:buFont typeface="Arial"/>
              <a:buNone/>
            </a:pPr>
            <a:endParaRPr sz="1200" i="1" dirty="0">
              <a:solidFill>
                <a:srgbClr val="242424"/>
              </a:solidFill>
              <a:highlight>
                <a:srgbClr val="F2F2F2"/>
              </a:highlight>
              <a:latin typeface="PT Sans"/>
              <a:ea typeface="PT Sans"/>
              <a:cs typeface="PT Sans"/>
              <a:sym typeface="PT Sans"/>
            </a:endParaRPr>
          </a:p>
          <a:p>
            <a:pPr marL="0" lvl="0" indent="0" algn="l" rtl="0">
              <a:spcBef>
                <a:spcPts val="1200"/>
              </a:spcBef>
              <a:spcAft>
                <a:spcPts val="0"/>
              </a:spcAft>
              <a:buNone/>
            </a:pPr>
            <a:r>
              <a:rPr lang="en-US" sz="1700" dirty="0" err="1">
                <a:solidFill>
                  <a:schemeClr val="dk1"/>
                </a:solidFill>
                <a:latin typeface="PT Sans"/>
                <a:ea typeface="PT Sans"/>
                <a:cs typeface="PT Sans"/>
                <a:sym typeface="PT Sans"/>
              </a:rPr>
              <a:t>Subnautica</a:t>
            </a:r>
            <a:r>
              <a:rPr lang="en-US" sz="1700" dirty="0">
                <a:solidFill>
                  <a:schemeClr val="dk1"/>
                </a:solidFill>
                <a:latin typeface="PT Sans"/>
                <a:ea typeface="PT Sans"/>
                <a:cs typeface="PT Sans"/>
                <a:sym typeface="PT Sans"/>
              </a:rPr>
              <a:t>:</a:t>
            </a:r>
          </a:p>
          <a:p>
            <a:pPr marL="0" lvl="0" indent="0" algn="l" rtl="0">
              <a:spcBef>
                <a:spcPts val="1200"/>
              </a:spcBef>
              <a:spcAft>
                <a:spcPts val="0"/>
              </a:spcAft>
              <a:buNone/>
            </a:pPr>
            <a:r>
              <a:rPr lang="en-US" sz="1700" u="sng" dirty="0">
                <a:solidFill>
                  <a:schemeClr val="hlink"/>
                </a:solidFill>
                <a:latin typeface="PT Sans"/>
                <a:ea typeface="PT Sans"/>
                <a:cs typeface="PT Sans"/>
                <a:sym typeface="PT Sans"/>
                <a:hlinkClick r:id="rId4"/>
              </a:rPr>
              <a:t>https://unknownworlds.com/subnautica/</a:t>
            </a:r>
            <a:r>
              <a:rPr lang="en-US" sz="1700" dirty="0">
                <a:solidFill>
                  <a:schemeClr val="dk1"/>
                </a:solidFill>
                <a:latin typeface="PT Sans"/>
                <a:ea typeface="PT Sans"/>
                <a:cs typeface="PT Sans"/>
                <a:sym typeface="PT Sans"/>
              </a:rPr>
              <a:t>  </a:t>
            </a:r>
            <a:r>
              <a:rPr lang="en-US" sz="1200" i="1" dirty="0">
                <a:solidFill>
                  <a:srgbClr val="242424"/>
                </a:solidFill>
                <a:highlight>
                  <a:srgbClr val="F2F2F2"/>
                </a:highlight>
                <a:latin typeface="PT Sans"/>
                <a:ea typeface="PT Sans"/>
                <a:cs typeface="PT Sans"/>
                <a:sym typeface="PT Sans"/>
              </a:rPr>
              <a:t>(</a:t>
            </a:r>
            <a:r>
              <a:rPr lang="en-US" sz="1200" i="1" dirty="0" err="1">
                <a:solidFill>
                  <a:srgbClr val="242424"/>
                </a:solidFill>
                <a:highlight>
                  <a:srgbClr val="F2F2F2"/>
                </a:highlight>
                <a:latin typeface="PT Sans"/>
                <a:ea typeface="PT Sans"/>
                <a:cs typeface="PT Sans"/>
                <a:sym typeface="PT Sans"/>
              </a:rPr>
              <a:t>abgerufen</a:t>
            </a:r>
            <a:r>
              <a:rPr lang="en-US" sz="1200" i="1" dirty="0">
                <a:solidFill>
                  <a:srgbClr val="242424"/>
                </a:solidFill>
                <a:highlight>
                  <a:srgbClr val="F2F2F2"/>
                </a:highlight>
                <a:latin typeface="PT Sans"/>
                <a:ea typeface="PT Sans"/>
                <a:cs typeface="PT Sans"/>
                <a:sym typeface="PT Sans"/>
              </a:rPr>
              <a:t> am 07.11.2021).</a:t>
            </a:r>
          </a:p>
          <a:p>
            <a:pPr marL="0" lvl="0" indent="0" algn="l" rtl="0">
              <a:spcBef>
                <a:spcPts val="1200"/>
              </a:spcBef>
              <a:spcAft>
                <a:spcPts val="0"/>
              </a:spcAft>
              <a:buNone/>
            </a:pPr>
            <a:br>
              <a:rPr lang="en-US" sz="1700" dirty="0">
                <a:solidFill>
                  <a:schemeClr val="dk1"/>
                </a:solidFill>
                <a:latin typeface="PT Sans"/>
                <a:ea typeface="PT Sans"/>
                <a:cs typeface="PT Sans"/>
                <a:sym typeface="PT Sans"/>
              </a:rPr>
            </a:br>
            <a:r>
              <a:rPr lang="en-US" sz="1700" u="sng" dirty="0">
                <a:solidFill>
                  <a:schemeClr val="hlink"/>
                </a:solidFill>
                <a:latin typeface="PT Sans"/>
                <a:ea typeface="PT Sans"/>
                <a:cs typeface="PT Sans"/>
                <a:sym typeface="PT Sans"/>
                <a:hlinkClick r:id="rId5"/>
              </a:rPr>
              <a:t>https://de.wikipedia.org/wiki/Subnautica</a:t>
            </a:r>
            <a:endParaRPr sz="1200" i="1" dirty="0">
              <a:solidFill>
                <a:srgbClr val="242424"/>
              </a:solidFill>
              <a:highlight>
                <a:srgbClr val="F2F2F2"/>
              </a:highlight>
              <a:latin typeface="PT Sans"/>
              <a:ea typeface="PT Sans"/>
              <a:cs typeface="PT Sans"/>
              <a:sym typeface="PT Sans"/>
            </a:endParaRPr>
          </a:p>
          <a:p>
            <a:pPr marL="0" lvl="0" indent="0" algn="l" rtl="0">
              <a:spcBef>
                <a:spcPts val="0"/>
              </a:spcBef>
              <a:spcAft>
                <a:spcPts val="0"/>
              </a:spcAft>
              <a:buClr>
                <a:schemeClr val="dk1"/>
              </a:buClr>
              <a:buSzPts val="1100"/>
              <a:buFont typeface="Arial"/>
              <a:buNone/>
            </a:pPr>
            <a:r>
              <a:rPr lang="en-US" sz="1200" i="1" dirty="0">
                <a:solidFill>
                  <a:srgbClr val="242424"/>
                </a:solidFill>
                <a:highlight>
                  <a:srgbClr val="F2F2F2"/>
                </a:highlight>
                <a:latin typeface="PT Sans"/>
                <a:ea typeface="PT Sans"/>
                <a:cs typeface="PT Sans"/>
                <a:sym typeface="PT Sans"/>
              </a:rPr>
              <a:t>(</a:t>
            </a:r>
            <a:r>
              <a:rPr lang="en-US" sz="1200" i="1" dirty="0" err="1">
                <a:solidFill>
                  <a:srgbClr val="242424"/>
                </a:solidFill>
                <a:highlight>
                  <a:srgbClr val="F2F2F2"/>
                </a:highlight>
                <a:latin typeface="PT Sans"/>
                <a:ea typeface="PT Sans"/>
                <a:cs typeface="PT Sans"/>
                <a:sym typeface="PT Sans"/>
              </a:rPr>
              <a:t>abgerufen</a:t>
            </a:r>
            <a:r>
              <a:rPr lang="en-US" sz="1200" i="1" dirty="0">
                <a:solidFill>
                  <a:srgbClr val="242424"/>
                </a:solidFill>
                <a:highlight>
                  <a:srgbClr val="F2F2F2"/>
                </a:highlight>
                <a:latin typeface="PT Sans"/>
                <a:ea typeface="PT Sans"/>
                <a:cs typeface="PT Sans"/>
                <a:sym typeface="PT Sans"/>
              </a:rPr>
              <a:t> am 07.11.2021).</a:t>
            </a:r>
            <a:br>
              <a:rPr lang="en-US" sz="1200" i="1" dirty="0">
                <a:solidFill>
                  <a:srgbClr val="242424"/>
                </a:solidFill>
                <a:highlight>
                  <a:srgbClr val="F2F2F2"/>
                </a:highlight>
                <a:latin typeface="PT Sans"/>
                <a:ea typeface="PT Sans"/>
                <a:cs typeface="PT Sans"/>
                <a:sym typeface="PT Sans"/>
              </a:rPr>
            </a:br>
            <a:endParaRPr sz="1700" dirty="0">
              <a:solidFill>
                <a:schemeClr val="dk1"/>
              </a:solidFill>
              <a:latin typeface="PT Sans"/>
              <a:ea typeface="PT Sans"/>
              <a:cs typeface="PT Sans"/>
              <a:sym typeface="PT Sans"/>
            </a:endParaRPr>
          </a:p>
          <a:p>
            <a:pPr marL="0" lvl="0" indent="0" algn="l" rtl="0">
              <a:spcBef>
                <a:spcPts val="0"/>
              </a:spcBef>
              <a:spcAft>
                <a:spcPts val="0"/>
              </a:spcAft>
              <a:buNone/>
            </a:pPr>
            <a:r>
              <a:rPr lang="en-US" sz="1700" dirty="0">
                <a:solidFill>
                  <a:schemeClr val="dk1"/>
                </a:solidFill>
                <a:latin typeface="PT Sans"/>
                <a:ea typeface="PT Sans"/>
                <a:cs typeface="PT Sans"/>
                <a:sym typeface="PT Sans"/>
              </a:rPr>
              <a:t>ABZÙ:</a:t>
            </a:r>
            <a:br>
              <a:rPr lang="en-US" sz="1700" dirty="0">
                <a:solidFill>
                  <a:schemeClr val="dk1"/>
                </a:solidFill>
                <a:latin typeface="PT Sans"/>
                <a:ea typeface="PT Sans"/>
                <a:cs typeface="PT Sans"/>
                <a:sym typeface="PT Sans"/>
              </a:rPr>
            </a:br>
            <a:r>
              <a:rPr lang="en-US" sz="1700" u="sng" dirty="0">
                <a:solidFill>
                  <a:schemeClr val="hlink"/>
                </a:solidFill>
                <a:latin typeface="PT Sans"/>
                <a:ea typeface="PT Sans"/>
                <a:cs typeface="PT Sans"/>
                <a:sym typeface="PT Sans"/>
                <a:hlinkClick r:id="rId6"/>
              </a:rPr>
              <a:t>https://abzugame.com</a:t>
            </a:r>
            <a:endParaRPr sz="1700" dirty="0">
              <a:solidFill>
                <a:schemeClr val="dk1"/>
              </a:solidFill>
              <a:latin typeface="PT Sans"/>
              <a:ea typeface="PT Sans"/>
              <a:cs typeface="PT Sans"/>
              <a:sym typeface="PT Sans"/>
            </a:endParaRPr>
          </a:p>
          <a:p>
            <a:pPr marL="0" lvl="0" indent="0" algn="l" rtl="0">
              <a:spcBef>
                <a:spcPts val="0"/>
              </a:spcBef>
              <a:spcAft>
                <a:spcPts val="0"/>
              </a:spcAft>
              <a:buClr>
                <a:schemeClr val="dk1"/>
              </a:buClr>
              <a:buSzPts val="1100"/>
              <a:buFont typeface="Arial"/>
              <a:buNone/>
            </a:pPr>
            <a:r>
              <a:rPr lang="en-US" sz="1200" i="1" dirty="0">
                <a:solidFill>
                  <a:srgbClr val="242424"/>
                </a:solidFill>
                <a:highlight>
                  <a:srgbClr val="F2F2F2"/>
                </a:highlight>
                <a:latin typeface="PT Sans"/>
                <a:ea typeface="PT Sans"/>
                <a:cs typeface="PT Sans"/>
                <a:sym typeface="PT Sans"/>
              </a:rPr>
              <a:t>(</a:t>
            </a:r>
            <a:r>
              <a:rPr lang="en-US" sz="1200" i="1" dirty="0" err="1">
                <a:solidFill>
                  <a:srgbClr val="242424"/>
                </a:solidFill>
                <a:highlight>
                  <a:srgbClr val="F2F2F2"/>
                </a:highlight>
                <a:latin typeface="PT Sans"/>
                <a:ea typeface="PT Sans"/>
                <a:cs typeface="PT Sans"/>
                <a:sym typeface="PT Sans"/>
              </a:rPr>
              <a:t>abgerufen</a:t>
            </a:r>
            <a:r>
              <a:rPr lang="en-US" sz="1200" i="1" dirty="0">
                <a:solidFill>
                  <a:srgbClr val="242424"/>
                </a:solidFill>
                <a:highlight>
                  <a:srgbClr val="F2F2F2"/>
                </a:highlight>
                <a:latin typeface="PT Sans"/>
                <a:ea typeface="PT Sans"/>
                <a:cs typeface="PT Sans"/>
                <a:sym typeface="PT Sans"/>
              </a:rPr>
              <a:t> am 07.11.2021).</a:t>
            </a:r>
            <a:endParaRPr sz="1700" dirty="0">
              <a:solidFill>
                <a:schemeClr val="dk1"/>
              </a:solidFill>
              <a:latin typeface="PT Sans"/>
              <a:ea typeface="PT Sans"/>
              <a:cs typeface="PT Sans"/>
              <a:sym typeface="PT Sans"/>
            </a:endParaRPr>
          </a:p>
          <a:p>
            <a:pPr marL="0" lvl="0" indent="0" algn="l" rtl="0">
              <a:lnSpc>
                <a:spcPct val="115000"/>
              </a:lnSpc>
              <a:spcBef>
                <a:spcPts val="1200"/>
              </a:spcBef>
              <a:spcAft>
                <a:spcPts val="0"/>
              </a:spcAft>
              <a:buClr>
                <a:schemeClr val="dk1"/>
              </a:buClr>
              <a:buSzPts val="1100"/>
              <a:buFont typeface="Arial"/>
              <a:buNone/>
            </a:pPr>
            <a:r>
              <a:rPr lang="en-US" sz="1700" u="sng" dirty="0">
                <a:solidFill>
                  <a:schemeClr val="hlink"/>
                </a:solidFill>
                <a:latin typeface="PT Sans"/>
                <a:ea typeface="PT Sans"/>
                <a:cs typeface="PT Sans"/>
                <a:sym typeface="PT Sans"/>
                <a:hlinkClick r:id="rId7"/>
              </a:rPr>
              <a:t>https://en.wikipedia.org/wiki/</a:t>
            </a:r>
            <a:r>
              <a:rPr lang="en-US" sz="1700" u="sng" dirty="0" err="1">
                <a:solidFill>
                  <a:schemeClr val="hlink"/>
                </a:solidFill>
                <a:latin typeface="PT Sans"/>
                <a:ea typeface="PT Sans"/>
                <a:cs typeface="PT Sans"/>
                <a:sym typeface="PT Sans"/>
                <a:hlinkClick r:id="rId7"/>
              </a:rPr>
              <a:t>Abzû</a:t>
            </a:r>
            <a:br>
              <a:rPr lang="en-US" sz="1200" i="1" dirty="0">
                <a:solidFill>
                  <a:srgbClr val="242424"/>
                </a:solidFill>
                <a:highlight>
                  <a:srgbClr val="F2F2F2"/>
                </a:highlight>
                <a:latin typeface="PT Sans"/>
                <a:ea typeface="PT Sans"/>
                <a:cs typeface="PT Sans"/>
                <a:sym typeface="PT Sans"/>
              </a:rPr>
            </a:br>
            <a:r>
              <a:rPr lang="en-US" sz="1200" i="1" dirty="0">
                <a:solidFill>
                  <a:srgbClr val="242424"/>
                </a:solidFill>
                <a:highlight>
                  <a:srgbClr val="F2F2F2"/>
                </a:highlight>
                <a:latin typeface="PT Sans"/>
                <a:ea typeface="PT Sans"/>
                <a:cs typeface="PT Sans"/>
                <a:sym typeface="PT Sans"/>
              </a:rPr>
              <a:t>(</a:t>
            </a:r>
            <a:r>
              <a:rPr lang="en-US" sz="1200" i="1" dirty="0" err="1">
                <a:solidFill>
                  <a:srgbClr val="242424"/>
                </a:solidFill>
                <a:highlight>
                  <a:srgbClr val="F2F2F2"/>
                </a:highlight>
                <a:latin typeface="PT Sans"/>
                <a:ea typeface="PT Sans"/>
                <a:cs typeface="PT Sans"/>
                <a:sym typeface="PT Sans"/>
              </a:rPr>
              <a:t>abgerufen</a:t>
            </a:r>
            <a:r>
              <a:rPr lang="en-US" sz="1200" i="1" dirty="0">
                <a:solidFill>
                  <a:srgbClr val="242424"/>
                </a:solidFill>
                <a:highlight>
                  <a:srgbClr val="F2F2F2"/>
                </a:highlight>
                <a:latin typeface="PT Sans"/>
                <a:ea typeface="PT Sans"/>
                <a:cs typeface="PT Sans"/>
                <a:sym typeface="PT Sans"/>
              </a:rPr>
              <a:t> am 07.11.2021).</a:t>
            </a:r>
            <a:endParaRPr sz="1700" dirty="0">
              <a:latin typeface="PT Sans"/>
              <a:ea typeface="PT Sans"/>
              <a:cs typeface="PT Sans"/>
              <a:sym typeface="PT Sans"/>
            </a:endParaRPr>
          </a:p>
          <a:p>
            <a:pPr marL="0" lvl="0" indent="0" algn="l" rtl="0">
              <a:lnSpc>
                <a:spcPct val="115000"/>
              </a:lnSpc>
              <a:spcBef>
                <a:spcPts val="1200"/>
              </a:spcBef>
              <a:spcAft>
                <a:spcPts val="0"/>
              </a:spcAft>
              <a:buNone/>
            </a:pPr>
            <a:r>
              <a:rPr lang="en-US" sz="1700" dirty="0">
                <a:solidFill>
                  <a:schemeClr val="dk1"/>
                </a:solidFill>
                <a:latin typeface="PT Sans"/>
                <a:ea typeface="PT Sans"/>
                <a:cs typeface="PT Sans"/>
                <a:sym typeface="PT Sans"/>
              </a:rPr>
              <a:t>VRTY:</a:t>
            </a:r>
            <a:br>
              <a:rPr lang="en-US" sz="1700" dirty="0">
                <a:solidFill>
                  <a:schemeClr val="dk1"/>
                </a:solidFill>
                <a:latin typeface="PT Sans"/>
                <a:ea typeface="PT Sans"/>
                <a:cs typeface="PT Sans"/>
                <a:sym typeface="PT Sans"/>
              </a:rPr>
            </a:br>
            <a:r>
              <a:rPr lang="en-US" sz="1700" u="sng" dirty="0">
                <a:solidFill>
                  <a:schemeClr val="hlink"/>
                </a:solidFill>
                <a:latin typeface="PT Sans"/>
                <a:ea typeface="PT Sans"/>
                <a:cs typeface="PT Sans"/>
                <a:sym typeface="PT Sans"/>
                <a:hlinkClick r:id="rId8"/>
              </a:rPr>
              <a:t>https://vrty.io/vr-case-studies/</a:t>
            </a:r>
            <a:br>
              <a:rPr lang="en-US" sz="1700" dirty="0">
                <a:solidFill>
                  <a:schemeClr val="dk1"/>
                </a:solidFill>
                <a:latin typeface="PT Sans"/>
                <a:ea typeface="PT Sans"/>
                <a:cs typeface="PT Sans"/>
                <a:sym typeface="PT Sans"/>
              </a:rPr>
            </a:br>
            <a:r>
              <a:rPr lang="en-US" sz="1200" i="1" dirty="0">
                <a:solidFill>
                  <a:srgbClr val="242424"/>
                </a:solidFill>
                <a:highlight>
                  <a:srgbClr val="F2F2F2"/>
                </a:highlight>
                <a:latin typeface="PT Sans"/>
                <a:ea typeface="PT Sans"/>
                <a:cs typeface="PT Sans"/>
                <a:sym typeface="PT Sans"/>
              </a:rPr>
              <a:t>(</a:t>
            </a:r>
            <a:r>
              <a:rPr lang="en-US" sz="1200" i="1" dirty="0" err="1">
                <a:solidFill>
                  <a:srgbClr val="242424"/>
                </a:solidFill>
                <a:highlight>
                  <a:srgbClr val="F2F2F2"/>
                </a:highlight>
                <a:latin typeface="PT Sans"/>
                <a:ea typeface="PT Sans"/>
                <a:cs typeface="PT Sans"/>
                <a:sym typeface="PT Sans"/>
              </a:rPr>
              <a:t>abgerufen</a:t>
            </a:r>
            <a:r>
              <a:rPr lang="en-US" sz="1200" i="1" dirty="0">
                <a:solidFill>
                  <a:srgbClr val="242424"/>
                </a:solidFill>
                <a:highlight>
                  <a:srgbClr val="F2F2F2"/>
                </a:highlight>
                <a:latin typeface="PT Sans"/>
                <a:ea typeface="PT Sans"/>
                <a:cs typeface="PT Sans"/>
                <a:sym typeface="PT Sans"/>
              </a:rPr>
              <a:t> am 07.11.2021).</a:t>
            </a:r>
            <a:endParaRPr sz="1200" i="1" dirty="0">
              <a:solidFill>
                <a:srgbClr val="242424"/>
              </a:solidFill>
              <a:highlight>
                <a:srgbClr val="F2F2F2"/>
              </a:highlight>
              <a:latin typeface="PT Sans"/>
              <a:ea typeface="PT Sans"/>
              <a:cs typeface="PT Sans"/>
              <a:sym typeface="PT Sans"/>
            </a:endParaRPr>
          </a:p>
          <a:p>
            <a:pPr marL="0" lvl="0" indent="0" algn="l" rtl="0">
              <a:lnSpc>
                <a:spcPct val="115000"/>
              </a:lnSpc>
              <a:spcBef>
                <a:spcPts val="1200"/>
              </a:spcBef>
              <a:spcAft>
                <a:spcPts val="0"/>
              </a:spcAft>
              <a:buNone/>
            </a:pPr>
            <a:r>
              <a:rPr lang="en-US" sz="1700" dirty="0" err="1">
                <a:solidFill>
                  <a:srgbClr val="242424"/>
                </a:solidFill>
                <a:latin typeface="PT Sans"/>
                <a:ea typeface="PT Sans"/>
                <a:cs typeface="PT Sans"/>
                <a:sym typeface="PT Sans"/>
              </a:rPr>
              <a:t>WorldofVR</a:t>
            </a:r>
            <a:r>
              <a:rPr lang="en-US" sz="1700" dirty="0">
                <a:solidFill>
                  <a:srgbClr val="242424"/>
                </a:solidFill>
                <a:latin typeface="PT Sans"/>
                <a:ea typeface="PT Sans"/>
                <a:cs typeface="PT Sans"/>
                <a:sym typeface="PT Sans"/>
              </a:rPr>
              <a:t>:</a:t>
            </a:r>
            <a:endParaRPr sz="1700" dirty="0">
              <a:solidFill>
                <a:srgbClr val="242424"/>
              </a:solidFill>
              <a:latin typeface="PT Sans"/>
              <a:ea typeface="PT Sans"/>
              <a:cs typeface="PT Sans"/>
              <a:sym typeface="PT Sans"/>
            </a:endParaRPr>
          </a:p>
          <a:p>
            <a:pPr marL="0" lvl="0" indent="0" algn="l" rtl="0">
              <a:lnSpc>
                <a:spcPct val="115000"/>
              </a:lnSpc>
              <a:spcBef>
                <a:spcPts val="1200"/>
              </a:spcBef>
              <a:spcAft>
                <a:spcPts val="0"/>
              </a:spcAft>
              <a:buClr>
                <a:schemeClr val="dk1"/>
              </a:buClr>
              <a:buSzPts val="1100"/>
              <a:buFont typeface="Arial"/>
              <a:buNone/>
            </a:pPr>
            <a:r>
              <a:rPr lang="en-US" sz="1700" u="sng" dirty="0">
                <a:solidFill>
                  <a:schemeClr val="hlink"/>
                </a:solidFill>
                <a:latin typeface="PT Sans"/>
                <a:ea typeface="PT Sans"/>
                <a:cs typeface="PT Sans"/>
                <a:sym typeface="PT Sans"/>
                <a:hlinkClick r:id="rId9"/>
              </a:rPr>
              <a:t>https://worldofvr.net</a:t>
            </a:r>
            <a:br>
              <a:rPr lang="en-US" sz="1700" dirty="0">
                <a:solidFill>
                  <a:schemeClr val="dk1"/>
                </a:solidFill>
                <a:latin typeface="PT Sans"/>
                <a:ea typeface="PT Sans"/>
                <a:cs typeface="PT Sans"/>
                <a:sym typeface="PT Sans"/>
              </a:rPr>
            </a:br>
            <a:r>
              <a:rPr lang="en-US" sz="1200" i="1" dirty="0">
                <a:solidFill>
                  <a:srgbClr val="242424"/>
                </a:solidFill>
                <a:highlight>
                  <a:srgbClr val="F2F2F2"/>
                </a:highlight>
                <a:latin typeface="PT Sans"/>
                <a:ea typeface="PT Sans"/>
                <a:cs typeface="PT Sans"/>
                <a:sym typeface="PT Sans"/>
              </a:rPr>
              <a:t>(</a:t>
            </a:r>
            <a:r>
              <a:rPr lang="en-US" sz="1200" i="1" dirty="0" err="1">
                <a:solidFill>
                  <a:srgbClr val="242424"/>
                </a:solidFill>
                <a:highlight>
                  <a:srgbClr val="F2F2F2"/>
                </a:highlight>
                <a:latin typeface="PT Sans"/>
                <a:ea typeface="PT Sans"/>
                <a:cs typeface="PT Sans"/>
                <a:sym typeface="PT Sans"/>
              </a:rPr>
              <a:t>abgerufen</a:t>
            </a:r>
            <a:r>
              <a:rPr lang="en-US" sz="1200" i="1" dirty="0">
                <a:solidFill>
                  <a:srgbClr val="242424"/>
                </a:solidFill>
                <a:highlight>
                  <a:srgbClr val="F2F2F2"/>
                </a:highlight>
                <a:latin typeface="PT Sans"/>
                <a:ea typeface="PT Sans"/>
                <a:cs typeface="PT Sans"/>
                <a:sym typeface="PT Sans"/>
              </a:rPr>
              <a:t> am 07.11.2021).</a:t>
            </a:r>
            <a:endParaRPr sz="1200" dirty="0">
              <a:solidFill>
                <a:srgbClr val="242424"/>
              </a:solidFill>
              <a:latin typeface="PT Sans"/>
              <a:ea typeface="PT Sans"/>
              <a:cs typeface="PT Sans"/>
              <a:sym typeface="PT Sans"/>
            </a:endParaRPr>
          </a:p>
          <a:p>
            <a:pPr marL="0" lvl="0" indent="0" algn="l" rtl="0">
              <a:lnSpc>
                <a:spcPct val="115000"/>
              </a:lnSpc>
              <a:spcBef>
                <a:spcPts val="1200"/>
              </a:spcBef>
              <a:spcAft>
                <a:spcPts val="1200"/>
              </a:spcAft>
              <a:buNone/>
            </a:pPr>
            <a:endParaRPr sz="1700" dirty="0">
              <a:solidFill>
                <a:schemeClr val="dk1"/>
              </a:solidFill>
              <a:latin typeface="PT Sans"/>
              <a:ea typeface="PT Sans"/>
              <a:cs typeface="PT Sans"/>
              <a:sym typeface="P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f89498f61c_4_237"/>
          <p:cNvSpPr txBox="1"/>
          <p:nvPr/>
        </p:nvSpPr>
        <p:spPr>
          <a:xfrm>
            <a:off x="766975" y="762000"/>
            <a:ext cx="3912900" cy="4155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100"/>
              <a:buFont typeface="Roboto Slab"/>
              <a:buNone/>
            </a:pPr>
            <a:r>
              <a:rPr lang="en-US" sz="2700" b="1">
                <a:latin typeface="Roboto Slab"/>
                <a:ea typeface="Roboto Slab"/>
                <a:cs typeface="Roboto Slab"/>
                <a:sym typeface="Roboto Slab"/>
              </a:rPr>
              <a:t>Inhaltsverzeichnis</a:t>
            </a:r>
            <a:endParaRPr sz="2000"/>
          </a:p>
        </p:txBody>
      </p:sp>
      <p:sp>
        <p:nvSpPr>
          <p:cNvPr id="119" name="Google Shape;119;gf89498f61c_4_237"/>
          <p:cNvSpPr/>
          <p:nvPr/>
        </p:nvSpPr>
        <p:spPr>
          <a:xfrm>
            <a:off x="768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20" name="Google Shape;120;gf89498f61c_4_237"/>
          <p:cNvSpPr/>
          <p:nvPr/>
        </p:nvSpPr>
        <p:spPr>
          <a:xfrm>
            <a:off x="24574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21" name="Google Shape;121;gf89498f61c_4_237"/>
          <p:cNvSpPr/>
          <p:nvPr/>
        </p:nvSpPr>
        <p:spPr>
          <a:xfrm>
            <a:off x="27241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22" name="Google Shape;122;gf89498f61c_4_237"/>
          <p:cNvSpPr/>
          <p:nvPr/>
        </p:nvSpPr>
        <p:spPr>
          <a:xfrm>
            <a:off x="44132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23" name="Google Shape;123;gf89498f61c_4_237"/>
          <p:cNvSpPr/>
          <p:nvPr/>
        </p:nvSpPr>
        <p:spPr>
          <a:xfrm>
            <a:off x="46799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24" name="Google Shape;124;gf89498f61c_4_237"/>
          <p:cNvSpPr/>
          <p:nvPr/>
        </p:nvSpPr>
        <p:spPr>
          <a:xfrm>
            <a:off x="63690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25" name="Google Shape;125;gf89498f61c_4_237"/>
          <p:cNvSpPr/>
          <p:nvPr/>
        </p:nvSpPr>
        <p:spPr>
          <a:xfrm>
            <a:off x="66357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26" name="Google Shape;126;gf89498f61c_4_237"/>
          <p:cNvSpPr/>
          <p:nvPr/>
        </p:nvSpPr>
        <p:spPr>
          <a:xfrm>
            <a:off x="83248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27" name="Google Shape;127;gf89498f61c_4_237"/>
          <p:cNvSpPr/>
          <p:nvPr/>
        </p:nvSpPr>
        <p:spPr>
          <a:xfrm>
            <a:off x="85915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28" name="Google Shape;128;gf89498f61c_4_237"/>
          <p:cNvSpPr/>
          <p:nvPr/>
        </p:nvSpPr>
        <p:spPr>
          <a:xfrm>
            <a:off x="102806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29" name="Google Shape;129;gf89498f61c_4_237"/>
          <p:cNvSpPr/>
          <p:nvPr/>
        </p:nvSpPr>
        <p:spPr>
          <a:xfrm>
            <a:off x="10547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30" name="Google Shape;130;gf89498f61c_4_237"/>
          <p:cNvSpPr/>
          <p:nvPr/>
        </p:nvSpPr>
        <p:spPr>
          <a:xfrm>
            <a:off x="-1041400" y="-6351"/>
            <a:ext cx="850800" cy="8508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131" name="Google Shape;131;gf89498f61c_4_237"/>
          <p:cNvSpPr/>
          <p:nvPr/>
        </p:nvSpPr>
        <p:spPr>
          <a:xfrm>
            <a:off x="-863600" y="844549"/>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32" name="Google Shape;132;gf89498f61c_4_237"/>
          <p:cNvSpPr/>
          <p:nvPr/>
        </p:nvSpPr>
        <p:spPr>
          <a:xfrm>
            <a:off x="-457200" y="1517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33" name="Google Shape;133;gf89498f61c_4_237"/>
          <p:cNvSpPr/>
          <p:nvPr/>
        </p:nvSpPr>
        <p:spPr>
          <a:xfrm>
            <a:off x="-863600" y="1784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34" name="Google Shape;134;gf89498f61c_4_237"/>
          <p:cNvSpPr/>
          <p:nvPr/>
        </p:nvSpPr>
        <p:spPr>
          <a:xfrm>
            <a:off x="-457201" y="2457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35" name="Google Shape;135;gf89498f61c_4_237"/>
          <p:cNvSpPr/>
          <p:nvPr/>
        </p:nvSpPr>
        <p:spPr>
          <a:xfrm>
            <a:off x="-863600" y="2724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36" name="Google Shape;136;gf89498f61c_4_237"/>
          <p:cNvSpPr/>
          <p:nvPr/>
        </p:nvSpPr>
        <p:spPr>
          <a:xfrm>
            <a:off x="-457201" y="3397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37" name="Google Shape;137;gf89498f61c_4_237"/>
          <p:cNvSpPr/>
          <p:nvPr/>
        </p:nvSpPr>
        <p:spPr>
          <a:xfrm>
            <a:off x="-863600" y="3663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38" name="Google Shape;138;gf89498f61c_4_237"/>
          <p:cNvSpPr/>
          <p:nvPr/>
        </p:nvSpPr>
        <p:spPr>
          <a:xfrm>
            <a:off x="-457201" y="43370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39" name="Google Shape;139;gf89498f61c_4_237"/>
          <p:cNvSpPr/>
          <p:nvPr/>
        </p:nvSpPr>
        <p:spPr>
          <a:xfrm>
            <a:off x="-863600" y="46037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40" name="Google Shape;140;gf89498f61c_4_237"/>
          <p:cNvSpPr/>
          <p:nvPr/>
        </p:nvSpPr>
        <p:spPr>
          <a:xfrm>
            <a:off x="-457201" y="52768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41" name="Google Shape;141;gf89498f61c_4_237"/>
          <p:cNvSpPr/>
          <p:nvPr/>
        </p:nvSpPr>
        <p:spPr>
          <a:xfrm>
            <a:off x="-863600" y="55435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42" name="Google Shape;142;gf89498f61c_4_237"/>
          <p:cNvSpPr/>
          <p:nvPr/>
        </p:nvSpPr>
        <p:spPr>
          <a:xfrm>
            <a:off x="-457201" y="6216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43" name="Google Shape;143;gf89498f61c_4_237"/>
          <p:cNvSpPr/>
          <p:nvPr/>
        </p:nvSpPr>
        <p:spPr>
          <a:xfrm>
            <a:off x="-863600" y="6483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44" name="Google Shape;144;gf89498f61c_4_237"/>
          <p:cNvSpPr/>
          <p:nvPr/>
        </p:nvSpPr>
        <p:spPr>
          <a:xfrm>
            <a:off x="-457201" y="7156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45" name="Google Shape;145;gf89498f61c_4_237"/>
          <p:cNvSpPr/>
          <p:nvPr/>
        </p:nvSpPr>
        <p:spPr>
          <a:xfrm>
            <a:off x="-863600" y="7423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46" name="Google Shape;146;gf89498f61c_4_237"/>
          <p:cNvSpPr/>
          <p:nvPr/>
        </p:nvSpPr>
        <p:spPr>
          <a:xfrm>
            <a:off x="-457201" y="8096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47" name="Google Shape;147;gf89498f61c_4_237"/>
          <p:cNvSpPr/>
          <p:nvPr/>
        </p:nvSpPr>
        <p:spPr>
          <a:xfrm>
            <a:off x="-863600" y="8362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148" name="Google Shape;148;gf89498f61c_4_237"/>
          <p:cNvGrpSpPr/>
          <p:nvPr/>
        </p:nvGrpSpPr>
        <p:grpSpPr>
          <a:xfrm>
            <a:off x="0" y="9652000"/>
            <a:ext cx="13004800" cy="254100"/>
            <a:chOff x="0" y="0"/>
            <a:chExt cx="13004800" cy="254100"/>
          </a:xfrm>
        </p:grpSpPr>
        <p:sp>
          <p:nvSpPr>
            <p:cNvPr id="149" name="Google Shape;149;gf89498f61c_4_237"/>
            <p:cNvSpPr/>
            <p:nvPr/>
          </p:nvSpPr>
          <p:spPr>
            <a:xfrm>
              <a:off x="762000" y="0"/>
              <a:ext cx="2870100" cy="2541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50" name="Google Shape;150;gf89498f61c_4_237"/>
            <p:cNvSpPr/>
            <p:nvPr/>
          </p:nvSpPr>
          <p:spPr>
            <a:xfrm>
              <a:off x="3632200" y="0"/>
              <a:ext cx="2870100" cy="2541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51" name="Google Shape;151;gf89498f61c_4_237"/>
            <p:cNvSpPr/>
            <p:nvPr/>
          </p:nvSpPr>
          <p:spPr>
            <a:xfrm>
              <a:off x="6502400" y="0"/>
              <a:ext cx="2870100" cy="2541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52" name="Google Shape;152;gf89498f61c_4_237"/>
            <p:cNvSpPr/>
            <p:nvPr/>
          </p:nvSpPr>
          <p:spPr>
            <a:xfrm>
              <a:off x="9372600" y="0"/>
              <a:ext cx="2870100" cy="2541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53" name="Google Shape;153;gf89498f61c_4_237"/>
            <p:cNvSpPr/>
            <p:nvPr/>
          </p:nvSpPr>
          <p:spPr>
            <a:xfrm>
              <a:off x="1224280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54" name="Google Shape;154;gf89498f61c_4_237"/>
            <p:cNvSpPr/>
            <p:nvPr/>
          </p:nvSpPr>
          <p:spPr>
            <a:xfrm>
              <a:off x="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155" name="Google Shape;155;gf89498f61c_4_237"/>
          <p:cNvCxnSpPr/>
          <p:nvPr/>
        </p:nvCxnSpPr>
        <p:spPr>
          <a:xfrm>
            <a:off x="768350" y="1193800"/>
            <a:ext cx="11474400" cy="0"/>
          </a:xfrm>
          <a:prstGeom prst="straightConnector1">
            <a:avLst/>
          </a:prstGeom>
          <a:noFill/>
          <a:ln w="25400" cap="flat" cmpd="sng">
            <a:solidFill>
              <a:srgbClr val="8723C7"/>
            </a:solidFill>
            <a:prstDash val="solid"/>
            <a:miter lim="400000"/>
            <a:headEnd type="none" w="sm" len="sm"/>
            <a:tailEnd type="none" w="sm" len="sm"/>
          </a:ln>
        </p:spPr>
      </p:cxnSp>
      <p:sp>
        <p:nvSpPr>
          <p:cNvPr id="159" name="Google Shape;159;gf89498f61c_4_237"/>
          <p:cNvSpPr txBox="1"/>
          <p:nvPr/>
        </p:nvSpPr>
        <p:spPr>
          <a:xfrm>
            <a:off x="830675" y="1784523"/>
            <a:ext cx="11405700" cy="1833300"/>
          </a:xfrm>
          <a:prstGeom prst="rect">
            <a:avLst/>
          </a:prstGeom>
          <a:noFill/>
          <a:ln>
            <a:noFill/>
          </a:ln>
        </p:spPr>
        <p:txBody>
          <a:bodyPr spcFirstLastPara="1" wrap="square" lIns="91425" tIns="91425" rIns="91425" bIns="91425" anchor="t" anchorCtr="0">
            <a:spAutoFit/>
          </a:bodyPr>
          <a:lstStyle/>
          <a:p>
            <a:pPr marL="457200" lvl="0" indent="-336550" algn="l" rtl="0">
              <a:lnSpc>
                <a:spcPct val="90000"/>
              </a:lnSpc>
              <a:spcBef>
                <a:spcPts val="0"/>
              </a:spcBef>
              <a:spcAft>
                <a:spcPts val="0"/>
              </a:spcAft>
              <a:buClr>
                <a:schemeClr val="dk1"/>
              </a:buClr>
              <a:buSzPts val="1700"/>
              <a:buFont typeface="Roboto Slab"/>
              <a:buAutoNum type="arabicPeriod"/>
            </a:pPr>
            <a:r>
              <a:rPr lang="en-US" sz="1700" b="1">
                <a:solidFill>
                  <a:schemeClr val="dk1"/>
                </a:solidFill>
                <a:latin typeface="Roboto Slab"/>
                <a:ea typeface="Roboto Slab"/>
                <a:cs typeface="Roboto Slab"/>
                <a:sym typeface="Roboto Slab"/>
              </a:rPr>
              <a:t>Domänenmodell</a:t>
            </a:r>
            <a:endParaRPr sz="1700" b="1">
              <a:solidFill>
                <a:schemeClr val="dk1"/>
              </a:solidFill>
              <a:latin typeface="Roboto Slab"/>
              <a:ea typeface="Roboto Slab"/>
              <a:cs typeface="Roboto Slab"/>
              <a:sym typeface="Roboto Slab"/>
            </a:endParaRPr>
          </a:p>
          <a:p>
            <a:pPr marL="457200" lvl="0" indent="-336550" algn="l" rtl="0">
              <a:lnSpc>
                <a:spcPct val="90000"/>
              </a:lnSpc>
              <a:spcBef>
                <a:spcPts val="0"/>
              </a:spcBef>
              <a:spcAft>
                <a:spcPts val="0"/>
              </a:spcAft>
              <a:buClr>
                <a:schemeClr val="dk1"/>
              </a:buClr>
              <a:buSzPts val="1700"/>
              <a:buFont typeface="Roboto Slab"/>
              <a:buAutoNum type="arabicPeriod"/>
            </a:pPr>
            <a:r>
              <a:rPr lang="en-US" sz="1700" b="1">
                <a:solidFill>
                  <a:schemeClr val="dk1"/>
                </a:solidFill>
                <a:latin typeface="Roboto Slab"/>
                <a:ea typeface="Roboto Slab"/>
                <a:cs typeface="Roboto Slab"/>
                <a:sym typeface="Roboto Slab"/>
              </a:rPr>
              <a:t>Gameplay Concept</a:t>
            </a:r>
            <a:endParaRPr sz="1700" b="1">
              <a:solidFill>
                <a:schemeClr val="dk1"/>
              </a:solidFill>
              <a:latin typeface="Roboto Slab"/>
              <a:ea typeface="Roboto Slab"/>
              <a:cs typeface="Roboto Slab"/>
              <a:sym typeface="Roboto Slab"/>
            </a:endParaRPr>
          </a:p>
          <a:p>
            <a:pPr marL="457200" lvl="0" indent="-336550" algn="l" rtl="0">
              <a:lnSpc>
                <a:spcPct val="90000"/>
              </a:lnSpc>
              <a:spcBef>
                <a:spcPts val="0"/>
              </a:spcBef>
              <a:spcAft>
                <a:spcPts val="0"/>
              </a:spcAft>
              <a:buClr>
                <a:schemeClr val="dk1"/>
              </a:buClr>
              <a:buSzPts val="1700"/>
              <a:buFont typeface="Roboto Slab"/>
              <a:buAutoNum type="arabicPeriod"/>
            </a:pPr>
            <a:r>
              <a:rPr lang="en-US" sz="1700" b="1">
                <a:solidFill>
                  <a:schemeClr val="dk1"/>
                </a:solidFill>
                <a:latin typeface="Roboto Slab"/>
                <a:ea typeface="Roboto Slab"/>
                <a:cs typeface="Roboto Slab"/>
                <a:sym typeface="Roboto Slab"/>
              </a:rPr>
              <a:t>Storyboard</a:t>
            </a:r>
            <a:endParaRPr sz="1700" b="1">
              <a:solidFill>
                <a:schemeClr val="dk2"/>
              </a:solidFill>
              <a:latin typeface="Roboto Slab"/>
              <a:ea typeface="Roboto Slab"/>
              <a:cs typeface="Roboto Slab"/>
              <a:sym typeface="Roboto Slab"/>
            </a:endParaRPr>
          </a:p>
          <a:p>
            <a:pPr marL="457200" lvl="0" indent="-336550" algn="l" rtl="0">
              <a:lnSpc>
                <a:spcPct val="90000"/>
              </a:lnSpc>
              <a:spcBef>
                <a:spcPts val="0"/>
              </a:spcBef>
              <a:spcAft>
                <a:spcPts val="0"/>
              </a:spcAft>
              <a:buClr>
                <a:schemeClr val="dk1"/>
              </a:buClr>
              <a:buSzPts val="1700"/>
              <a:buFont typeface="Roboto Slab"/>
              <a:buAutoNum type="arabicPeriod"/>
            </a:pPr>
            <a:r>
              <a:rPr lang="en-US" sz="1700" b="1">
                <a:solidFill>
                  <a:schemeClr val="dk1"/>
                </a:solidFill>
                <a:latin typeface="Roboto Slab"/>
                <a:ea typeface="Roboto Slab"/>
                <a:cs typeface="Roboto Slab"/>
                <a:sym typeface="Roboto Slab"/>
              </a:rPr>
              <a:t>Concept Art</a:t>
            </a:r>
            <a:endParaRPr sz="1700" b="1">
              <a:solidFill>
                <a:schemeClr val="dk1"/>
              </a:solidFill>
              <a:latin typeface="Roboto Slab"/>
              <a:ea typeface="Roboto Slab"/>
              <a:cs typeface="Roboto Slab"/>
              <a:sym typeface="Roboto Slab"/>
            </a:endParaRPr>
          </a:p>
          <a:p>
            <a:pPr marL="457200" lvl="0" indent="-336550" algn="l" rtl="0">
              <a:lnSpc>
                <a:spcPct val="90000"/>
              </a:lnSpc>
              <a:spcBef>
                <a:spcPts val="0"/>
              </a:spcBef>
              <a:spcAft>
                <a:spcPts val="0"/>
              </a:spcAft>
              <a:buClr>
                <a:schemeClr val="dk1"/>
              </a:buClr>
              <a:buSzPts val="1700"/>
              <a:buFont typeface="Roboto Slab"/>
              <a:buAutoNum type="arabicPeriod"/>
            </a:pPr>
            <a:r>
              <a:rPr lang="en-US" sz="1700" b="1">
                <a:solidFill>
                  <a:schemeClr val="dk1"/>
                </a:solidFill>
                <a:latin typeface="Roboto Slab"/>
                <a:ea typeface="Roboto Slab"/>
                <a:cs typeface="Roboto Slab"/>
                <a:sym typeface="Roboto Slab"/>
              </a:rPr>
              <a:t>wichtige Kernfragen</a:t>
            </a:r>
            <a:endParaRPr sz="1700" b="1">
              <a:solidFill>
                <a:schemeClr val="dk1"/>
              </a:solidFill>
              <a:latin typeface="Roboto Slab"/>
              <a:ea typeface="Roboto Slab"/>
              <a:cs typeface="Roboto Slab"/>
              <a:sym typeface="Roboto Slab"/>
            </a:endParaRPr>
          </a:p>
          <a:p>
            <a:pPr marL="914400" lvl="1" indent="-336550" algn="l" rtl="0">
              <a:lnSpc>
                <a:spcPct val="90000"/>
              </a:lnSpc>
              <a:spcBef>
                <a:spcPts val="0"/>
              </a:spcBef>
              <a:spcAft>
                <a:spcPts val="0"/>
              </a:spcAft>
              <a:buClr>
                <a:schemeClr val="dk1"/>
              </a:buClr>
              <a:buSzPts val="1700"/>
              <a:buFont typeface="Roboto Slab"/>
              <a:buAutoNum type="alphaLcPeriod"/>
            </a:pPr>
            <a:r>
              <a:rPr lang="en-US" sz="1700" b="1">
                <a:solidFill>
                  <a:schemeClr val="dk1"/>
                </a:solidFill>
                <a:latin typeface="Roboto Slab"/>
                <a:ea typeface="Roboto Slab"/>
                <a:cs typeface="Roboto Slab"/>
                <a:sym typeface="Roboto Slab"/>
              </a:rPr>
              <a:t>+ Fachperspektiven-spezifische Leitfragen, die zum aktuellen Stand beantwortbar sind</a:t>
            </a:r>
            <a:endParaRPr sz="1700" b="1">
              <a:solidFill>
                <a:schemeClr val="dk1"/>
              </a:solidFill>
              <a:latin typeface="Roboto Slab"/>
              <a:ea typeface="Roboto Slab"/>
              <a:cs typeface="Roboto Slab"/>
              <a:sym typeface="Roboto Slab"/>
            </a:endParaRPr>
          </a:p>
          <a:p>
            <a:pPr marL="457200" lvl="0" indent="-336550" algn="l" rtl="0">
              <a:lnSpc>
                <a:spcPct val="90000"/>
              </a:lnSpc>
              <a:spcBef>
                <a:spcPts val="0"/>
              </a:spcBef>
              <a:spcAft>
                <a:spcPts val="0"/>
              </a:spcAft>
              <a:buClr>
                <a:schemeClr val="dk1"/>
              </a:buClr>
              <a:buSzPts val="1700"/>
              <a:buFont typeface="Roboto Slab"/>
              <a:buAutoNum type="arabicPeriod"/>
            </a:pPr>
            <a:r>
              <a:rPr lang="en-US" sz="1700" b="1">
                <a:solidFill>
                  <a:schemeClr val="dk1"/>
                </a:solidFill>
                <a:latin typeface="Roboto Slab"/>
                <a:ea typeface="Roboto Slab"/>
                <a:cs typeface="Roboto Slab"/>
                <a:sym typeface="Roboto Slab"/>
              </a:rPr>
              <a:t>Marktanalyse / andere Beispiele</a:t>
            </a:r>
            <a:endParaRPr sz="1700" b="1">
              <a:solidFill>
                <a:schemeClr val="dk1"/>
              </a:solidFill>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gf89498f61c_4_0"/>
          <p:cNvPicPr preferRelativeResize="0"/>
          <p:nvPr/>
        </p:nvPicPr>
        <p:blipFill rotWithShape="1">
          <a:blip r:embed="rId3">
            <a:alphaModFix/>
          </a:blip>
          <a:srcRect/>
          <a:stretch/>
        </p:blipFill>
        <p:spPr>
          <a:xfrm>
            <a:off x="122112" y="1351363"/>
            <a:ext cx="12760576" cy="7177974"/>
          </a:xfrm>
          <a:prstGeom prst="rect">
            <a:avLst/>
          </a:prstGeom>
          <a:noFill/>
          <a:ln>
            <a:noFill/>
          </a:ln>
        </p:spPr>
      </p:pic>
      <p:sp>
        <p:nvSpPr>
          <p:cNvPr id="165" name="Google Shape;165;gf89498f61c_4_0"/>
          <p:cNvSpPr txBox="1"/>
          <p:nvPr/>
        </p:nvSpPr>
        <p:spPr>
          <a:xfrm>
            <a:off x="766975" y="762000"/>
            <a:ext cx="2890500" cy="4155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100"/>
              <a:buFont typeface="Roboto Slab"/>
              <a:buNone/>
            </a:pPr>
            <a:r>
              <a:rPr lang="en-US" sz="2700" b="1">
                <a:latin typeface="Roboto Slab"/>
                <a:ea typeface="Roboto Slab"/>
                <a:cs typeface="Roboto Slab"/>
                <a:sym typeface="Roboto Slab"/>
              </a:rPr>
              <a:t>Domänenmodell</a:t>
            </a:r>
            <a:endParaRPr sz="2000"/>
          </a:p>
        </p:txBody>
      </p:sp>
      <p:sp>
        <p:nvSpPr>
          <p:cNvPr id="166" name="Google Shape;166;gf89498f61c_4_0"/>
          <p:cNvSpPr/>
          <p:nvPr/>
        </p:nvSpPr>
        <p:spPr>
          <a:xfrm>
            <a:off x="768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67" name="Google Shape;167;gf89498f61c_4_0"/>
          <p:cNvSpPr/>
          <p:nvPr/>
        </p:nvSpPr>
        <p:spPr>
          <a:xfrm>
            <a:off x="24574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68" name="Google Shape;168;gf89498f61c_4_0"/>
          <p:cNvSpPr/>
          <p:nvPr/>
        </p:nvSpPr>
        <p:spPr>
          <a:xfrm>
            <a:off x="27241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69" name="Google Shape;169;gf89498f61c_4_0"/>
          <p:cNvSpPr/>
          <p:nvPr/>
        </p:nvSpPr>
        <p:spPr>
          <a:xfrm>
            <a:off x="44132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70" name="Google Shape;170;gf89498f61c_4_0"/>
          <p:cNvSpPr/>
          <p:nvPr/>
        </p:nvSpPr>
        <p:spPr>
          <a:xfrm>
            <a:off x="46799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71" name="Google Shape;171;gf89498f61c_4_0"/>
          <p:cNvSpPr/>
          <p:nvPr/>
        </p:nvSpPr>
        <p:spPr>
          <a:xfrm>
            <a:off x="63690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72" name="Google Shape;172;gf89498f61c_4_0"/>
          <p:cNvSpPr/>
          <p:nvPr/>
        </p:nvSpPr>
        <p:spPr>
          <a:xfrm>
            <a:off x="66357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73" name="Google Shape;173;gf89498f61c_4_0"/>
          <p:cNvSpPr/>
          <p:nvPr/>
        </p:nvSpPr>
        <p:spPr>
          <a:xfrm>
            <a:off x="83248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74" name="Google Shape;174;gf89498f61c_4_0"/>
          <p:cNvSpPr/>
          <p:nvPr/>
        </p:nvSpPr>
        <p:spPr>
          <a:xfrm>
            <a:off x="85915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75" name="Google Shape;175;gf89498f61c_4_0"/>
          <p:cNvSpPr/>
          <p:nvPr/>
        </p:nvSpPr>
        <p:spPr>
          <a:xfrm>
            <a:off x="102806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76" name="Google Shape;176;gf89498f61c_4_0"/>
          <p:cNvSpPr/>
          <p:nvPr/>
        </p:nvSpPr>
        <p:spPr>
          <a:xfrm>
            <a:off x="10547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177" name="Google Shape;177;gf89498f61c_4_0"/>
          <p:cNvSpPr/>
          <p:nvPr/>
        </p:nvSpPr>
        <p:spPr>
          <a:xfrm>
            <a:off x="-1041400" y="-6351"/>
            <a:ext cx="850800" cy="8508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178" name="Google Shape;178;gf89498f61c_4_0"/>
          <p:cNvSpPr/>
          <p:nvPr/>
        </p:nvSpPr>
        <p:spPr>
          <a:xfrm>
            <a:off x="-863600" y="844549"/>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79" name="Google Shape;179;gf89498f61c_4_0"/>
          <p:cNvSpPr/>
          <p:nvPr/>
        </p:nvSpPr>
        <p:spPr>
          <a:xfrm>
            <a:off x="-457200" y="1517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80" name="Google Shape;180;gf89498f61c_4_0"/>
          <p:cNvSpPr/>
          <p:nvPr/>
        </p:nvSpPr>
        <p:spPr>
          <a:xfrm>
            <a:off x="-863600" y="1784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81" name="Google Shape;181;gf89498f61c_4_0"/>
          <p:cNvSpPr/>
          <p:nvPr/>
        </p:nvSpPr>
        <p:spPr>
          <a:xfrm>
            <a:off x="-457201" y="2457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82" name="Google Shape;182;gf89498f61c_4_0"/>
          <p:cNvSpPr/>
          <p:nvPr/>
        </p:nvSpPr>
        <p:spPr>
          <a:xfrm>
            <a:off x="-863600" y="2724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83" name="Google Shape;183;gf89498f61c_4_0"/>
          <p:cNvSpPr/>
          <p:nvPr/>
        </p:nvSpPr>
        <p:spPr>
          <a:xfrm>
            <a:off x="-457201" y="3397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84" name="Google Shape;184;gf89498f61c_4_0"/>
          <p:cNvSpPr/>
          <p:nvPr/>
        </p:nvSpPr>
        <p:spPr>
          <a:xfrm>
            <a:off x="-863600" y="3663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85" name="Google Shape;185;gf89498f61c_4_0"/>
          <p:cNvSpPr/>
          <p:nvPr/>
        </p:nvSpPr>
        <p:spPr>
          <a:xfrm>
            <a:off x="-457201" y="43370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86" name="Google Shape;186;gf89498f61c_4_0"/>
          <p:cNvSpPr/>
          <p:nvPr/>
        </p:nvSpPr>
        <p:spPr>
          <a:xfrm>
            <a:off x="-863600" y="46037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87" name="Google Shape;187;gf89498f61c_4_0"/>
          <p:cNvSpPr/>
          <p:nvPr/>
        </p:nvSpPr>
        <p:spPr>
          <a:xfrm>
            <a:off x="-457201" y="52768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88" name="Google Shape;188;gf89498f61c_4_0"/>
          <p:cNvSpPr/>
          <p:nvPr/>
        </p:nvSpPr>
        <p:spPr>
          <a:xfrm>
            <a:off x="-863600" y="55435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89" name="Google Shape;189;gf89498f61c_4_0"/>
          <p:cNvSpPr/>
          <p:nvPr/>
        </p:nvSpPr>
        <p:spPr>
          <a:xfrm>
            <a:off x="-457201" y="6216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90" name="Google Shape;190;gf89498f61c_4_0"/>
          <p:cNvSpPr/>
          <p:nvPr/>
        </p:nvSpPr>
        <p:spPr>
          <a:xfrm>
            <a:off x="-863600" y="6483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91" name="Google Shape;191;gf89498f61c_4_0"/>
          <p:cNvSpPr/>
          <p:nvPr/>
        </p:nvSpPr>
        <p:spPr>
          <a:xfrm>
            <a:off x="-457201" y="7156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92" name="Google Shape;192;gf89498f61c_4_0"/>
          <p:cNvSpPr/>
          <p:nvPr/>
        </p:nvSpPr>
        <p:spPr>
          <a:xfrm>
            <a:off x="-863600" y="7423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193" name="Google Shape;193;gf89498f61c_4_0"/>
          <p:cNvSpPr/>
          <p:nvPr/>
        </p:nvSpPr>
        <p:spPr>
          <a:xfrm>
            <a:off x="-457201" y="8096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194" name="Google Shape;194;gf89498f61c_4_0"/>
          <p:cNvSpPr/>
          <p:nvPr/>
        </p:nvSpPr>
        <p:spPr>
          <a:xfrm>
            <a:off x="-863600" y="8362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195" name="Google Shape;195;gf89498f61c_4_0"/>
          <p:cNvGrpSpPr/>
          <p:nvPr/>
        </p:nvGrpSpPr>
        <p:grpSpPr>
          <a:xfrm>
            <a:off x="0" y="9652000"/>
            <a:ext cx="13004800" cy="254100"/>
            <a:chOff x="0" y="0"/>
            <a:chExt cx="13004800" cy="254100"/>
          </a:xfrm>
        </p:grpSpPr>
        <p:sp>
          <p:nvSpPr>
            <p:cNvPr id="196" name="Google Shape;196;gf89498f61c_4_0"/>
            <p:cNvSpPr/>
            <p:nvPr/>
          </p:nvSpPr>
          <p:spPr>
            <a:xfrm>
              <a:off x="762000" y="0"/>
              <a:ext cx="2870100" cy="2541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97" name="Google Shape;197;gf89498f61c_4_0"/>
            <p:cNvSpPr/>
            <p:nvPr/>
          </p:nvSpPr>
          <p:spPr>
            <a:xfrm>
              <a:off x="3632200" y="0"/>
              <a:ext cx="2870100" cy="2541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98" name="Google Shape;198;gf89498f61c_4_0"/>
            <p:cNvSpPr/>
            <p:nvPr/>
          </p:nvSpPr>
          <p:spPr>
            <a:xfrm>
              <a:off x="6502400" y="0"/>
              <a:ext cx="2870100" cy="2541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199" name="Google Shape;199;gf89498f61c_4_0"/>
            <p:cNvSpPr/>
            <p:nvPr/>
          </p:nvSpPr>
          <p:spPr>
            <a:xfrm>
              <a:off x="9372600" y="0"/>
              <a:ext cx="2870100" cy="2541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00" name="Google Shape;200;gf89498f61c_4_0"/>
            <p:cNvSpPr/>
            <p:nvPr/>
          </p:nvSpPr>
          <p:spPr>
            <a:xfrm>
              <a:off x="1224280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01" name="Google Shape;201;gf89498f61c_4_0"/>
            <p:cNvSpPr/>
            <p:nvPr/>
          </p:nvSpPr>
          <p:spPr>
            <a:xfrm>
              <a:off x="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202" name="Google Shape;202;gf89498f61c_4_0"/>
          <p:cNvCxnSpPr/>
          <p:nvPr/>
        </p:nvCxnSpPr>
        <p:spPr>
          <a:xfrm>
            <a:off x="768350" y="1193800"/>
            <a:ext cx="11474400" cy="0"/>
          </a:xfrm>
          <a:prstGeom prst="straightConnector1">
            <a:avLst/>
          </a:prstGeom>
          <a:noFill/>
          <a:ln w="25400" cap="flat" cmpd="sng">
            <a:solidFill>
              <a:srgbClr val="8723C7"/>
            </a:solidFill>
            <a:prstDash val="solid"/>
            <a:miter lim="4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f89498f61c_4_143"/>
          <p:cNvSpPr txBox="1"/>
          <p:nvPr/>
        </p:nvSpPr>
        <p:spPr>
          <a:xfrm>
            <a:off x="766975" y="762000"/>
            <a:ext cx="3346200" cy="4155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100"/>
              <a:buFont typeface="Roboto Slab"/>
              <a:buNone/>
            </a:pPr>
            <a:r>
              <a:rPr lang="en-US" sz="2700" b="1">
                <a:latin typeface="Roboto Slab"/>
                <a:ea typeface="Roboto Slab"/>
                <a:cs typeface="Roboto Slab"/>
                <a:sym typeface="Roboto Slab"/>
              </a:rPr>
              <a:t>Gameplay-Concept</a:t>
            </a:r>
            <a:endParaRPr sz="2000"/>
          </a:p>
        </p:txBody>
      </p:sp>
      <p:sp>
        <p:nvSpPr>
          <p:cNvPr id="211" name="Google Shape;211;gf89498f61c_4_143"/>
          <p:cNvSpPr/>
          <p:nvPr/>
        </p:nvSpPr>
        <p:spPr>
          <a:xfrm>
            <a:off x="768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12" name="Google Shape;212;gf89498f61c_4_143"/>
          <p:cNvSpPr/>
          <p:nvPr/>
        </p:nvSpPr>
        <p:spPr>
          <a:xfrm>
            <a:off x="24574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13" name="Google Shape;213;gf89498f61c_4_143"/>
          <p:cNvSpPr/>
          <p:nvPr/>
        </p:nvSpPr>
        <p:spPr>
          <a:xfrm>
            <a:off x="27241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14" name="Google Shape;214;gf89498f61c_4_143"/>
          <p:cNvSpPr/>
          <p:nvPr/>
        </p:nvSpPr>
        <p:spPr>
          <a:xfrm>
            <a:off x="44132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15" name="Google Shape;215;gf89498f61c_4_143"/>
          <p:cNvSpPr/>
          <p:nvPr/>
        </p:nvSpPr>
        <p:spPr>
          <a:xfrm>
            <a:off x="46799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16" name="Google Shape;216;gf89498f61c_4_143"/>
          <p:cNvSpPr/>
          <p:nvPr/>
        </p:nvSpPr>
        <p:spPr>
          <a:xfrm>
            <a:off x="63690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17" name="Google Shape;217;gf89498f61c_4_143"/>
          <p:cNvSpPr/>
          <p:nvPr/>
        </p:nvSpPr>
        <p:spPr>
          <a:xfrm>
            <a:off x="66357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18" name="Google Shape;218;gf89498f61c_4_143"/>
          <p:cNvSpPr/>
          <p:nvPr/>
        </p:nvSpPr>
        <p:spPr>
          <a:xfrm>
            <a:off x="83248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19" name="Google Shape;219;gf89498f61c_4_143"/>
          <p:cNvSpPr/>
          <p:nvPr/>
        </p:nvSpPr>
        <p:spPr>
          <a:xfrm>
            <a:off x="85915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20" name="Google Shape;220;gf89498f61c_4_143"/>
          <p:cNvSpPr/>
          <p:nvPr/>
        </p:nvSpPr>
        <p:spPr>
          <a:xfrm>
            <a:off x="102806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21" name="Google Shape;221;gf89498f61c_4_143"/>
          <p:cNvSpPr/>
          <p:nvPr/>
        </p:nvSpPr>
        <p:spPr>
          <a:xfrm>
            <a:off x="10547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22" name="Google Shape;222;gf89498f61c_4_143"/>
          <p:cNvSpPr/>
          <p:nvPr/>
        </p:nvSpPr>
        <p:spPr>
          <a:xfrm>
            <a:off x="-1041400" y="-6351"/>
            <a:ext cx="850800" cy="8508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223" name="Google Shape;223;gf89498f61c_4_143"/>
          <p:cNvSpPr/>
          <p:nvPr/>
        </p:nvSpPr>
        <p:spPr>
          <a:xfrm>
            <a:off x="-863600" y="844549"/>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24" name="Google Shape;224;gf89498f61c_4_143"/>
          <p:cNvSpPr/>
          <p:nvPr/>
        </p:nvSpPr>
        <p:spPr>
          <a:xfrm>
            <a:off x="-457200" y="1517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25" name="Google Shape;225;gf89498f61c_4_143"/>
          <p:cNvSpPr/>
          <p:nvPr/>
        </p:nvSpPr>
        <p:spPr>
          <a:xfrm>
            <a:off x="-863600" y="1784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26" name="Google Shape;226;gf89498f61c_4_143"/>
          <p:cNvSpPr/>
          <p:nvPr/>
        </p:nvSpPr>
        <p:spPr>
          <a:xfrm>
            <a:off x="-457201" y="2457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27" name="Google Shape;227;gf89498f61c_4_143"/>
          <p:cNvSpPr/>
          <p:nvPr/>
        </p:nvSpPr>
        <p:spPr>
          <a:xfrm>
            <a:off x="-863600" y="2724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28" name="Google Shape;228;gf89498f61c_4_143"/>
          <p:cNvSpPr/>
          <p:nvPr/>
        </p:nvSpPr>
        <p:spPr>
          <a:xfrm>
            <a:off x="-457201" y="3397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29" name="Google Shape;229;gf89498f61c_4_143"/>
          <p:cNvSpPr/>
          <p:nvPr/>
        </p:nvSpPr>
        <p:spPr>
          <a:xfrm>
            <a:off x="-863600" y="3663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30" name="Google Shape;230;gf89498f61c_4_143"/>
          <p:cNvSpPr/>
          <p:nvPr/>
        </p:nvSpPr>
        <p:spPr>
          <a:xfrm>
            <a:off x="-457201" y="43370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31" name="Google Shape;231;gf89498f61c_4_143"/>
          <p:cNvSpPr/>
          <p:nvPr/>
        </p:nvSpPr>
        <p:spPr>
          <a:xfrm>
            <a:off x="-863600" y="46037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32" name="Google Shape;232;gf89498f61c_4_143"/>
          <p:cNvSpPr/>
          <p:nvPr/>
        </p:nvSpPr>
        <p:spPr>
          <a:xfrm>
            <a:off x="-457201" y="52768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33" name="Google Shape;233;gf89498f61c_4_143"/>
          <p:cNvSpPr/>
          <p:nvPr/>
        </p:nvSpPr>
        <p:spPr>
          <a:xfrm>
            <a:off x="-863600" y="55435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34" name="Google Shape;234;gf89498f61c_4_143"/>
          <p:cNvSpPr/>
          <p:nvPr/>
        </p:nvSpPr>
        <p:spPr>
          <a:xfrm>
            <a:off x="-457201" y="6216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35" name="Google Shape;235;gf89498f61c_4_143"/>
          <p:cNvSpPr/>
          <p:nvPr/>
        </p:nvSpPr>
        <p:spPr>
          <a:xfrm>
            <a:off x="-863600" y="6483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36" name="Google Shape;236;gf89498f61c_4_143"/>
          <p:cNvSpPr/>
          <p:nvPr/>
        </p:nvSpPr>
        <p:spPr>
          <a:xfrm>
            <a:off x="-457201" y="7156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37" name="Google Shape;237;gf89498f61c_4_143"/>
          <p:cNvSpPr/>
          <p:nvPr/>
        </p:nvSpPr>
        <p:spPr>
          <a:xfrm>
            <a:off x="-863600" y="7423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38" name="Google Shape;238;gf89498f61c_4_143"/>
          <p:cNvSpPr/>
          <p:nvPr/>
        </p:nvSpPr>
        <p:spPr>
          <a:xfrm>
            <a:off x="-457201" y="8096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39" name="Google Shape;239;gf89498f61c_4_143"/>
          <p:cNvSpPr/>
          <p:nvPr/>
        </p:nvSpPr>
        <p:spPr>
          <a:xfrm>
            <a:off x="-863600" y="8362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240" name="Google Shape;240;gf89498f61c_4_143"/>
          <p:cNvGrpSpPr/>
          <p:nvPr/>
        </p:nvGrpSpPr>
        <p:grpSpPr>
          <a:xfrm>
            <a:off x="0" y="9652000"/>
            <a:ext cx="13004800" cy="254100"/>
            <a:chOff x="0" y="0"/>
            <a:chExt cx="13004800" cy="254100"/>
          </a:xfrm>
        </p:grpSpPr>
        <p:sp>
          <p:nvSpPr>
            <p:cNvPr id="241" name="Google Shape;241;gf89498f61c_4_143"/>
            <p:cNvSpPr/>
            <p:nvPr/>
          </p:nvSpPr>
          <p:spPr>
            <a:xfrm>
              <a:off x="762000" y="0"/>
              <a:ext cx="2870100" cy="2541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42" name="Google Shape;242;gf89498f61c_4_143"/>
            <p:cNvSpPr/>
            <p:nvPr/>
          </p:nvSpPr>
          <p:spPr>
            <a:xfrm>
              <a:off x="3632200" y="0"/>
              <a:ext cx="2870100" cy="2541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43" name="Google Shape;243;gf89498f61c_4_143"/>
            <p:cNvSpPr/>
            <p:nvPr/>
          </p:nvSpPr>
          <p:spPr>
            <a:xfrm>
              <a:off x="6502400" y="0"/>
              <a:ext cx="2870100" cy="2541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44" name="Google Shape;244;gf89498f61c_4_143"/>
            <p:cNvSpPr/>
            <p:nvPr/>
          </p:nvSpPr>
          <p:spPr>
            <a:xfrm>
              <a:off x="9372600" y="0"/>
              <a:ext cx="2870100" cy="2541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45" name="Google Shape;245;gf89498f61c_4_143"/>
            <p:cNvSpPr/>
            <p:nvPr/>
          </p:nvSpPr>
          <p:spPr>
            <a:xfrm>
              <a:off x="1224280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46" name="Google Shape;246;gf89498f61c_4_143"/>
            <p:cNvSpPr/>
            <p:nvPr/>
          </p:nvSpPr>
          <p:spPr>
            <a:xfrm>
              <a:off x="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247" name="Google Shape;247;gf89498f61c_4_143"/>
          <p:cNvCxnSpPr/>
          <p:nvPr/>
        </p:nvCxnSpPr>
        <p:spPr>
          <a:xfrm>
            <a:off x="768350" y="1193800"/>
            <a:ext cx="11474400" cy="0"/>
          </a:xfrm>
          <a:prstGeom prst="straightConnector1">
            <a:avLst/>
          </a:prstGeom>
          <a:noFill/>
          <a:ln w="25400" cap="flat" cmpd="sng">
            <a:solidFill>
              <a:srgbClr val="8723C7"/>
            </a:solidFill>
            <a:prstDash val="solid"/>
            <a:miter lim="400000"/>
            <a:headEnd type="none" w="sm" len="sm"/>
            <a:tailEnd type="none" w="sm" len="sm"/>
          </a:ln>
        </p:spPr>
      </p:cxnSp>
      <p:sp>
        <p:nvSpPr>
          <p:cNvPr id="251" name="Google Shape;251;gf89498f61c_4_143"/>
          <p:cNvSpPr txBox="1"/>
          <p:nvPr/>
        </p:nvSpPr>
        <p:spPr>
          <a:xfrm>
            <a:off x="768300" y="5496525"/>
            <a:ext cx="56007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chemeClr val="dk1"/>
                </a:solidFill>
                <a:latin typeface="PT Sans"/>
                <a:ea typeface="PT Sans"/>
                <a:cs typeface="PT Sans"/>
                <a:sym typeface="PT Sans"/>
              </a:rPr>
              <a:t>Die geplante Applikation führt den Nutzer durch eine interaktive Kamerafahrt in der Tiefsee bei welcher der User mit der Flora und Fauna interagieren kann um mehr über diese zu erfahren. Es wird ein besonderer Blick auf Licht- und Sound-Effekte gelegt um die Erfahrung so immersiv wie möglich zu gestalten.  </a:t>
            </a:r>
            <a:br>
              <a:rPr lang="en-US" sz="1700">
                <a:solidFill>
                  <a:schemeClr val="dk1"/>
                </a:solidFill>
                <a:latin typeface="PT Sans"/>
                <a:ea typeface="PT Sans"/>
                <a:cs typeface="PT Sans"/>
                <a:sym typeface="PT Sans"/>
              </a:rPr>
            </a:br>
            <a:endParaRPr sz="1700">
              <a:solidFill>
                <a:schemeClr val="dk1"/>
              </a:solidFill>
              <a:latin typeface="PT Sans"/>
              <a:ea typeface="PT Sans"/>
              <a:cs typeface="PT Sans"/>
              <a:sym typeface="PT Sans"/>
            </a:endParaRPr>
          </a:p>
        </p:txBody>
      </p:sp>
      <p:sp>
        <p:nvSpPr>
          <p:cNvPr id="252" name="Google Shape;252;gf89498f61c_4_143"/>
          <p:cNvSpPr txBox="1"/>
          <p:nvPr/>
        </p:nvSpPr>
        <p:spPr>
          <a:xfrm>
            <a:off x="6635775" y="2184325"/>
            <a:ext cx="5600700" cy="2539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latin typeface="PT Sans"/>
                <a:ea typeface="PT Sans"/>
                <a:cs typeface="PT Sans"/>
                <a:sym typeface="PT Sans"/>
              </a:rPr>
              <a:t>Das Menü bietet die verschiedenen Einstellungen und Möglichkeit die Tour zu beginnen. Nach dem Starten der Tour beginnt der Nutzer mit einer Rundumsicht oberhalb der Wasseroberfläche um sich mit der Umgebung vertraut zu machen. Sobald der Nutzer bereit ist zu starten taucht dieser in die wenig erkundete Welt der Tiefsee ab und trifft dort in vielen dunklen Passagen auf verschiedenste Bewohner der Gewässer. Von Quallen über Anglerfischen bis hin zu Vampirtintenfischen.</a:t>
            </a:r>
            <a:endParaRPr sz="1700">
              <a:latin typeface="PT Sans"/>
              <a:ea typeface="PT Sans"/>
              <a:cs typeface="PT Sans"/>
              <a:sym typeface="PT Sans"/>
            </a:endParaRPr>
          </a:p>
        </p:txBody>
      </p:sp>
      <p:pic>
        <p:nvPicPr>
          <p:cNvPr id="253" name="Google Shape;253;gf89498f61c_4_143"/>
          <p:cNvPicPr preferRelativeResize="0"/>
          <p:nvPr/>
        </p:nvPicPr>
        <p:blipFill rotWithShape="1">
          <a:blip r:embed="rId3">
            <a:alphaModFix/>
          </a:blip>
          <a:srcRect t="4219" r="55033" b="75108"/>
          <a:stretch/>
        </p:blipFill>
        <p:spPr>
          <a:xfrm>
            <a:off x="1266892" y="2123616"/>
            <a:ext cx="3911599" cy="2661208"/>
          </a:xfrm>
          <a:prstGeom prst="rect">
            <a:avLst/>
          </a:prstGeom>
          <a:noFill/>
          <a:ln>
            <a:noFill/>
          </a:ln>
        </p:spPr>
      </p:pic>
      <p:pic>
        <p:nvPicPr>
          <p:cNvPr id="254" name="Google Shape;254;gf89498f61c_4_143"/>
          <p:cNvPicPr preferRelativeResize="0"/>
          <p:nvPr/>
        </p:nvPicPr>
        <p:blipFill rotWithShape="1">
          <a:blip r:embed="rId4">
            <a:alphaModFix/>
          </a:blip>
          <a:srcRect l="753" t="59949" r="54671" b="18938"/>
          <a:stretch/>
        </p:blipFill>
        <p:spPr>
          <a:xfrm>
            <a:off x="7480250" y="5133800"/>
            <a:ext cx="3911599" cy="2741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gf89498f61c_4_93"/>
          <p:cNvPicPr preferRelativeResize="0"/>
          <p:nvPr/>
        </p:nvPicPr>
        <p:blipFill>
          <a:blip r:embed="rId3">
            <a:alphaModFix/>
          </a:blip>
          <a:stretch>
            <a:fillRect/>
          </a:stretch>
        </p:blipFill>
        <p:spPr>
          <a:xfrm>
            <a:off x="1826525" y="1517775"/>
            <a:ext cx="4982482" cy="7445625"/>
          </a:xfrm>
          <a:prstGeom prst="rect">
            <a:avLst/>
          </a:prstGeom>
          <a:noFill/>
          <a:ln>
            <a:noFill/>
          </a:ln>
        </p:spPr>
      </p:pic>
      <p:sp>
        <p:nvSpPr>
          <p:cNvPr id="260" name="Google Shape;260;gf89498f61c_4_93"/>
          <p:cNvSpPr txBox="1"/>
          <p:nvPr/>
        </p:nvSpPr>
        <p:spPr>
          <a:xfrm>
            <a:off x="766967" y="761999"/>
            <a:ext cx="2573100" cy="4155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100"/>
              <a:buFont typeface="Roboto Slab"/>
              <a:buNone/>
            </a:pPr>
            <a:r>
              <a:rPr lang="en-US" sz="2700" b="1">
                <a:latin typeface="Roboto Slab"/>
                <a:ea typeface="Roboto Slab"/>
                <a:cs typeface="Roboto Slab"/>
                <a:sym typeface="Roboto Slab"/>
              </a:rPr>
              <a:t>Storyboard</a:t>
            </a:r>
            <a:endParaRPr sz="2000"/>
          </a:p>
        </p:txBody>
      </p:sp>
      <p:sp>
        <p:nvSpPr>
          <p:cNvPr id="261" name="Google Shape;261;gf89498f61c_4_93"/>
          <p:cNvSpPr/>
          <p:nvPr/>
        </p:nvSpPr>
        <p:spPr>
          <a:xfrm>
            <a:off x="768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62" name="Google Shape;262;gf89498f61c_4_93"/>
          <p:cNvSpPr/>
          <p:nvPr/>
        </p:nvSpPr>
        <p:spPr>
          <a:xfrm>
            <a:off x="24574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63" name="Google Shape;263;gf89498f61c_4_93"/>
          <p:cNvSpPr/>
          <p:nvPr/>
        </p:nvSpPr>
        <p:spPr>
          <a:xfrm>
            <a:off x="27241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64" name="Google Shape;264;gf89498f61c_4_93"/>
          <p:cNvSpPr/>
          <p:nvPr/>
        </p:nvSpPr>
        <p:spPr>
          <a:xfrm>
            <a:off x="44132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65" name="Google Shape;265;gf89498f61c_4_93"/>
          <p:cNvSpPr/>
          <p:nvPr/>
        </p:nvSpPr>
        <p:spPr>
          <a:xfrm>
            <a:off x="46799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66" name="Google Shape;266;gf89498f61c_4_93"/>
          <p:cNvSpPr/>
          <p:nvPr/>
        </p:nvSpPr>
        <p:spPr>
          <a:xfrm>
            <a:off x="63690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67" name="Google Shape;267;gf89498f61c_4_93"/>
          <p:cNvSpPr/>
          <p:nvPr/>
        </p:nvSpPr>
        <p:spPr>
          <a:xfrm>
            <a:off x="66357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68" name="Google Shape;268;gf89498f61c_4_93"/>
          <p:cNvSpPr/>
          <p:nvPr/>
        </p:nvSpPr>
        <p:spPr>
          <a:xfrm>
            <a:off x="83248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69" name="Google Shape;269;gf89498f61c_4_93"/>
          <p:cNvSpPr/>
          <p:nvPr/>
        </p:nvSpPr>
        <p:spPr>
          <a:xfrm>
            <a:off x="85915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70" name="Google Shape;270;gf89498f61c_4_93"/>
          <p:cNvSpPr/>
          <p:nvPr/>
        </p:nvSpPr>
        <p:spPr>
          <a:xfrm>
            <a:off x="102806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71" name="Google Shape;271;gf89498f61c_4_93"/>
          <p:cNvSpPr/>
          <p:nvPr/>
        </p:nvSpPr>
        <p:spPr>
          <a:xfrm>
            <a:off x="10547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272" name="Google Shape;272;gf89498f61c_4_93"/>
          <p:cNvSpPr/>
          <p:nvPr/>
        </p:nvSpPr>
        <p:spPr>
          <a:xfrm>
            <a:off x="-1041400" y="-6351"/>
            <a:ext cx="850800" cy="8508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273" name="Google Shape;273;gf89498f61c_4_93"/>
          <p:cNvSpPr/>
          <p:nvPr/>
        </p:nvSpPr>
        <p:spPr>
          <a:xfrm>
            <a:off x="-863600" y="844549"/>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74" name="Google Shape;274;gf89498f61c_4_93"/>
          <p:cNvSpPr/>
          <p:nvPr/>
        </p:nvSpPr>
        <p:spPr>
          <a:xfrm>
            <a:off x="-457200" y="1517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75" name="Google Shape;275;gf89498f61c_4_93"/>
          <p:cNvSpPr/>
          <p:nvPr/>
        </p:nvSpPr>
        <p:spPr>
          <a:xfrm>
            <a:off x="-863600" y="1784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76" name="Google Shape;276;gf89498f61c_4_93"/>
          <p:cNvSpPr/>
          <p:nvPr/>
        </p:nvSpPr>
        <p:spPr>
          <a:xfrm>
            <a:off x="-457201" y="2457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77" name="Google Shape;277;gf89498f61c_4_93"/>
          <p:cNvSpPr/>
          <p:nvPr/>
        </p:nvSpPr>
        <p:spPr>
          <a:xfrm>
            <a:off x="-863600" y="2724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78" name="Google Shape;278;gf89498f61c_4_93"/>
          <p:cNvSpPr/>
          <p:nvPr/>
        </p:nvSpPr>
        <p:spPr>
          <a:xfrm>
            <a:off x="-457201" y="3397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79" name="Google Shape;279;gf89498f61c_4_93"/>
          <p:cNvSpPr/>
          <p:nvPr/>
        </p:nvSpPr>
        <p:spPr>
          <a:xfrm>
            <a:off x="-863600" y="3663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80" name="Google Shape;280;gf89498f61c_4_93"/>
          <p:cNvSpPr/>
          <p:nvPr/>
        </p:nvSpPr>
        <p:spPr>
          <a:xfrm>
            <a:off x="-457201" y="43370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81" name="Google Shape;281;gf89498f61c_4_93"/>
          <p:cNvSpPr/>
          <p:nvPr/>
        </p:nvSpPr>
        <p:spPr>
          <a:xfrm>
            <a:off x="-863600" y="46037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82" name="Google Shape;282;gf89498f61c_4_93"/>
          <p:cNvSpPr/>
          <p:nvPr/>
        </p:nvSpPr>
        <p:spPr>
          <a:xfrm>
            <a:off x="-457201" y="52768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83" name="Google Shape;283;gf89498f61c_4_93"/>
          <p:cNvSpPr/>
          <p:nvPr/>
        </p:nvSpPr>
        <p:spPr>
          <a:xfrm>
            <a:off x="-863600" y="55435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84" name="Google Shape;284;gf89498f61c_4_93"/>
          <p:cNvSpPr/>
          <p:nvPr/>
        </p:nvSpPr>
        <p:spPr>
          <a:xfrm>
            <a:off x="-457201" y="6216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85" name="Google Shape;285;gf89498f61c_4_93"/>
          <p:cNvSpPr/>
          <p:nvPr/>
        </p:nvSpPr>
        <p:spPr>
          <a:xfrm>
            <a:off x="-863600" y="6483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86" name="Google Shape;286;gf89498f61c_4_93"/>
          <p:cNvSpPr/>
          <p:nvPr/>
        </p:nvSpPr>
        <p:spPr>
          <a:xfrm>
            <a:off x="-457201" y="7156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87" name="Google Shape;287;gf89498f61c_4_93"/>
          <p:cNvSpPr/>
          <p:nvPr/>
        </p:nvSpPr>
        <p:spPr>
          <a:xfrm>
            <a:off x="-863600" y="7423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288" name="Google Shape;288;gf89498f61c_4_93"/>
          <p:cNvSpPr/>
          <p:nvPr/>
        </p:nvSpPr>
        <p:spPr>
          <a:xfrm>
            <a:off x="-457201" y="8096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289" name="Google Shape;289;gf89498f61c_4_93"/>
          <p:cNvSpPr/>
          <p:nvPr/>
        </p:nvSpPr>
        <p:spPr>
          <a:xfrm>
            <a:off x="-863600" y="8362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290" name="Google Shape;290;gf89498f61c_4_93"/>
          <p:cNvGrpSpPr/>
          <p:nvPr/>
        </p:nvGrpSpPr>
        <p:grpSpPr>
          <a:xfrm>
            <a:off x="0" y="9652000"/>
            <a:ext cx="13004800" cy="254100"/>
            <a:chOff x="0" y="0"/>
            <a:chExt cx="13004800" cy="254100"/>
          </a:xfrm>
        </p:grpSpPr>
        <p:sp>
          <p:nvSpPr>
            <p:cNvPr id="291" name="Google Shape;291;gf89498f61c_4_93"/>
            <p:cNvSpPr/>
            <p:nvPr/>
          </p:nvSpPr>
          <p:spPr>
            <a:xfrm>
              <a:off x="762000" y="0"/>
              <a:ext cx="2870100" cy="2541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92" name="Google Shape;292;gf89498f61c_4_93"/>
            <p:cNvSpPr/>
            <p:nvPr/>
          </p:nvSpPr>
          <p:spPr>
            <a:xfrm>
              <a:off x="3632200" y="0"/>
              <a:ext cx="2870100" cy="2541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93" name="Google Shape;293;gf89498f61c_4_93"/>
            <p:cNvSpPr/>
            <p:nvPr/>
          </p:nvSpPr>
          <p:spPr>
            <a:xfrm>
              <a:off x="6502400" y="0"/>
              <a:ext cx="2870100" cy="2541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94" name="Google Shape;294;gf89498f61c_4_93"/>
            <p:cNvSpPr/>
            <p:nvPr/>
          </p:nvSpPr>
          <p:spPr>
            <a:xfrm>
              <a:off x="9372600" y="0"/>
              <a:ext cx="2870100" cy="2541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95" name="Google Shape;295;gf89498f61c_4_93"/>
            <p:cNvSpPr/>
            <p:nvPr/>
          </p:nvSpPr>
          <p:spPr>
            <a:xfrm>
              <a:off x="1224280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296" name="Google Shape;296;gf89498f61c_4_93"/>
            <p:cNvSpPr/>
            <p:nvPr/>
          </p:nvSpPr>
          <p:spPr>
            <a:xfrm>
              <a:off x="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297" name="Google Shape;297;gf89498f61c_4_93"/>
          <p:cNvCxnSpPr/>
          <p:nvPr/>
        </p:nvCxnSpPr>
        <p:spPr>
          <a:xfrm>
            <a:off x="768350" y="1193800"/>
            <a:ext cx="11474400" cy="0"/>
          </a:xfrm>
          <a:prstGeom prst="straightConnector1">
            <a:avLst/>
          </a:prstGeom>
          <a:noFill/>
          <a:ln w="25400" cap="flat" cmpd="sng">
            <a:solidFill>
              <a:srgbClr val="8723C7"/>
            </a:solidFill>
            <a:prstDash val="solid"/>
            <a:miter lim="400000"/>
            <a:headEnd type="none" w="sm" len="sm"/>
            <a:tailEnd type="none" w="sm" len="sm"/>
          </a:ln>
        </p:spPr>
      </p:cxnSp>
      <p:pic>
        <p:nvPicPr>
          <p:cNvPr id="301" name="Google Shape;301;gf89498f61c_4_93"/>
          <p:cNvPicPr preferRelativeResize="0"/>
          <p:nvPr/>
        </p:nvPicPr>
        <p:blipFill>
          <a:blip r:embed="rId4">
            <a:alphaModFix/>
          </a:blip>
          <a:stretch>
            <a:fillRect/>
          </a:stretch>
        </p:blipFill>
        <p:spPr>
          <a:xfrm>
            <a:off x="4890700" y="1517738"/>
            <a:ext cx="5031247" cy="7445676"/>
          </a:xfrm>
          <a:prstGeom prst="rect">
            <a:avLst/>
          </a:prstGeom>
          <a:noFill/>
          <a:ln>
            <a:noFill/>
          </a:ln>
        </p:spPr>
      </p:pic>
      <p:pic>
        <p:nvPicPr>
          <p:cNvPr id="302" name="Google Shape;302;gf89498f61c_4_93"/>
          <p:cNvPicPr preferRelativeResize="0"/>
          <p:nvPr/>
        </p:nvPicPr>
        <p:blipFill rotWithShape="1">
          <a:blip r:embed="rId5">
            <a:alphaModFix/>
          </a:blip>
          <a:srcRect r="35934"/>
          <a:stretch/>
        </p:blipFill>
        <p:spPr>
          <a:xfrm>
            <a:off x="7961175" y="1517775"/>
            <a:ext cx="3223400" cy="7445625"/>
          </a:xfrm>
          <a:prstGeom prst="rect">
            <a:avLst/>
          </a:prstGeom>
          <a:noFill/>
          <a:ln>
            <a:noFill/>
          </a:ln>
        </p:spPr>
      </p:pic>
      <p:cxnSp>
        <p:nvCxnSpPr>
          <p:cNvPr id="303" name="Google Shape;303;gf89498f61c_4_93"/>
          <p:cNvCxnSpPr/>
          <p:nvPr/>
        </p:nvCxnSpPr>
        <p:spPr>
          <a:xfrm>
            <a:off x="11187125" y="1833575"/>
            <a:ext cx="0" cy="7101000"/>
          </a:xfrm>
          <a:prstGeom prst="straightConnector1">
            <a:avLst/>
          </a:prstGeom>
          <a:noFill/>
          <a:ln w="19050" cap="flat" cmpd="sng">
            <a:solidFill>
              <a:srgbClr val="B7B7B7"/>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10"/>
          <p:cNvPicPr preferRelativeResize="0"/>
          <p:nvPr/>
        </p:nvPicPr>
        <p:blipFill rotWithShape="1">
          <a:blip r:embed="rId3">
            <a:alphaModFix/>
          </a:blip>
          <a:srcRect/>
          <a:stretch/>
        </p:blipFill>
        <p:spPr>
          <a:xfrm>
            <a:off x="768350" y="1819552"/>
            <a:ext cx="11474452" cy="6454500"/>
          </a:xfrm>
          <a:prstGeom prst="rect">
            <a:avLst/>
          </a:prstGeom>
          <a:noFill/>
          <a:ln>
            <a:noFill/>
          </a:ln>
        </p:spPr>
      </p:pic>
      <p:sp>
        <p:nvSpPr>
          <p:cNvPr id="309" name="Google Shape;309;p10"/>
          <p:cNvSpPr txBox="1"/>
          <p:nvPr/>
        </p:nvSpPr>
        <p:spPr>
          <a:xfrm>
            <a:off x="766967" y="761999"/>
            <a:ext cx="2573100" cy="4155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100"/>
              <a:buFont typeface="Roboto Slab"/>
              <a:buNone/>
            </a:pPr>
            <a:r>
              <a:rPr lang="en-US" sz="2700" b="1">
                <a:latin typeface="Roboto Slab"/>
                <a:ea typeface="Roboto Slab"/>
                <a:cs typeface="Roboto Slab"/>
                <a:sym typeface="Roboto Slab"/>
              </a:rPr>
              <a:t>Concept-Art</a:t>
            </a:r>
            <a:endParaRPr sz="2000"/>
          </a:p>
        </p:txBody>
      </p:sp>
      <p:sp>
        <p:nvSpPr>
          <p:cNvPr id="310" name="Google Shape;310;p10"/>
          <p:cNvSpPr/>
          <p:nvPr/>
        </p:nvSpPr>
        <p:spPr>
          <a:xfrm>
            <a:off x="768350" y="10079566"/>
            <a:ext cx="1689101"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11" name="Google Shape;311;p10"/>
          <p:cNvSpPr/>
          <p:nvPr/>
        </p:nvSpPr>
        <p:spPr>
          <a:xfrm>
            <a:off x="24574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12" name="Google Shape;312;p10"/>
          <p:cNvSpPr/>
          <p:nvPr/>
        </p:nvSpPr>
        <p:spPr>
          <a:xfrm>
            <a:off x="27241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13" name="Google Shape;313;p10"/>
          <p:cNvSpPr/>
          <p:nvPr/>
        </p:nvSpPr>
        <p:spPr>
          <a:xfrm>
            <a:off x="44132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14" name="Google Shape;314;p10"/>
          <p:cNvSpPr/>
          <p:nvPr/>
        </p:nvSpPr>
        <p:spPr>
          <a:xfrm>
            <a:off x="46799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15" name="Google Shape;315;p10"/>
          <p:cNvSpPr/>
          <p:nvPr/>
        </p:nvSpPr>
        <p:spPr>
          <a:xfrm>
            <a:off x="63690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16" name="Google Shape;316;p10"/>
          <p:cNvSpPr/>
          <p:nvPr/>
        </p:nvSpPr>
        <p:spPr>
          <a:xfrm>
            <a:off x="66357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17" name="Google Shape;317;p10"/>
          <p:cNvSpPr/>
          <p:nvPr/>
        </p:nvSpPr>
        <p:spPr>
          <a:xfrm>
            <a:off x="83248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18" name="Google Shape;318;p10"/>
          <p:cNvSpPr/>
          <p:nvPr/>
        </p:nvSpPr>
        <p:spPr>
          <a:xfrm>
            <a:off x="85915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19" name="Google Shape;319;p10"/>
          <p:cNvSpPr/>
          <p:nvPr/>
        </p:nvSpPr>
        <p:spPr>
          <a:xfrm>
            <a:off x="102806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20" name="Google Shape;320;p10"/>
          <p:cNvSpPr/>
          <p:nvPr/>
        </p:nvSpPr>
        <p:spPr>
          <a:xfrm>
            <a:off x="105473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21" name="Google Shape;321;p10"/>
          <p:cNvSpPr/>
          <p:nvPr/>
        </p:nvSpPr>
        <p:spPr>
          <a:xfrm>
            <a:off x="-1041400" y="-6351"/>
            <a:ext cx="850900" cy="8509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322" name="Google Shape;322;p10"/>
          <p:cNvSpPr/>
          <p:nvPr/>
        </p:nvSpPr>
        <p:spPr>
          <a:xfrm>
            <a:off x="-863600" y="844549"/>
            <a:ext cx="673100" cy="673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23" name="Google Shape;323;p10"/>
          <p:cNvSpPr/>
          <p:nvPr/>
        </p:nvSpPr>
        <p:spPr>
          <a:xfrm>
            <a:off x="-457200" y="1517650"/>
            <a:ext cx="266700"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24" name="Google Shape;324;p10"/>
          <p:cNvSpPr/>
          <p:nvPr/>
        </p:nvSpPr>
        <p:spPr>
          <a:xfrm>
            <a:off x="-863600" y="17843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25" name="Google Shape;325;p10"/>
          <p:cNvSpPr/>
          <p:nvPr/>
        </p:nvSpPr>
        <p:spPr>
          <a:xfrm>
            <a:off x="-457201" y="24574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26" name="Google Shape;326;p10"/>
          <p:cNvSpPr/>
          <p:nvPr/>
        </p:nvSpPr>
        <p:spPr>
          <a:xfrm>
            <a:off x="-863600" y="27241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27" name="Google Shape;327;p10"/>
          <p:cNvSpPr/>
          <p:nvPr/>
        </p:nvSpPr>
        <p:spPr>
          <a:xfrm>
            <a:off x="-457201" y="33972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28" name="Google Shape;328;p10"/>
          <p:cNvSpPr/>
          <p:nvPr/>
        </p:nvSpPr>
        <p:spPr>
          <a:xfrm>
            <a:off x="-863600" y="36639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29" name="Google Shape;329;p10"/>
          <p:cNvSpPr/>
          <p:nvPr/>
        </p:nvSpPr>
        <p:spPr>
          <a:xfrm>
            <a:off x="-457201" y="43370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30" name="Google Shape;330;p10"/>
          <p:cNvSpPr/>
          <p:nvPr/>
        </p:nvSpPr>
        <p:spPr>
          <a:xfrm>
            <a:off x="-863600" y="46037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31" name="Google Shape;331;p10"/>
          <p:cNvSpPr/>
          <p:nvPr/>
        </p:nvSpPr>
        <p:spPr>
          <a:xfrm>
            <a:off x="-457201" y="52768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32" name="Google Shape;332;p10"/>
          <p:cNvSpPr/>
          <p:nvPr/>
        </p:nvSpPr>
        <p:spPr>
          <a:xfrm>
            <a:off x="-863600" y="55435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33" name="Google Shape;333;p10"/>
          <p:cNvSpPr/>
          <p:nvPr/>
        </p:nvSpPr>
        <p:spPr>
          <a:xfrm>
            <a:off x="-457201" y="62166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34" name="Google Shape;334;p10"/>
          <p:cNvSpPr/>
          <p:nvPr/>
        </p:nvSpPr>
        <p:spPr>
          <a:xfrm>
            <a:off x="-863600" y="64833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35" name="Google Shape;335;p10"/>
          <p:cNvSpPr/>
          <p:nvPr/>
        </p:nvSpPr>
        <p:spPr>
          <a:xfrm>
            <a:off x="-457201" y="71564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36" name="Google Shape;336;p10"/>
          <p:cNvSpPr/>
          <p:nvPr/>
        </p:nvSpPr>
        <p:spPr>
          <a:xfrm>
            <a:off x="-863600" y="74231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37" name="Google Shape;337;p10"/>
          <p:cNvSpPr/>
          <p:nvPr/>
        </p:nvSpPr>
        <p:spPr>
          <a:xfrm>
            <a:off x="-457201" y="80962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38" name="Google Shape;338;p10"/>
          <p:cNvSpPr/>
          <p:nvPr/>
        </p:nvSpPr>
        <p:spPr>
          <a:xfrm>
            <a:off x="-863600" y="83629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339" name="Google Shape;339;p10"/>
          <p:cNvGrpSpPr/>
          <p:nvPr/>
        </p:nvGrpSpPr>
        <p:grpSpPr>
          <a:xfrm>
            <a:off x="0" y="9652000"/>
            <a:ext cx="13004800" cy="254000"/>
            <a:chOff x="0" y="0"/>
            <a:chExt cx="13004800" cy="254000"/>
          </a:xfrm>
        </p:grpSpPr>
        <p:sp>
          <p:nvSpPr>
            <p:cNvPr id="340" name="Google Shape;340;p10"/>
            <p:cNvSpPr/>
            <p:nvPr/>
          </p:nvSpPr>
          <p:spPr>
            <a:xfrm>
              <a:off x="762000" y="0"/>
              <a:ext cx="2870201" cy="2540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341" name="Google Shape;341;p10"/>
            <p:cNvSpPr/>
            <p:nvPr/>
          </p:nvSpPr>
          <p:spPr>
            <a:xfrm>
              <a:off x="3632200" y="0"/>
              <a:ext cx="2870200" cy="2540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342" name="Google Shape;342;p10"/>
            <p:cNvSpPr/>
            <p:nvPr/>
          </p:nvSpPr>
          <p:spPr>
            <a:xfrm>
              <a:off x="6502400" y="0"/>
              <a:ext cx="2870200" cy="2540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343" name="Google Shape;343;p10"/>
            <p:cNvSpPr/>
            <p:nvPr/>
          </p:nvSpPr>
          <p:spPr>
            <a:xfrm>
              <a:off x="9372600" y="0"/>
              <a:ext cx="2870200" cy="2540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344" name="Google Shape;344;p10"/>
            <p:cNvSpPr/>
            <p:nvPr/>
          </p:nvSpPr>
          <p:spPr>
            <a:xfrm>
              <a:off x="12242800" y="0"/>
              <a:ext cx="762000" cy="2540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345" name="Google Shape;345;p10"/>
            <p:cNvSpPr/>
            <p:nvPr/>
          </p:nvSpPr>
          <p:spPr>
            <a:xfrm>
              <a:off x="0" y="0"/>
              <a:ext cx="762000" cy="2540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346" name="Google Shape;346;p10"/>
          <p:cNvCxnSpPr/>
          <p:nvPr/>
        </p:nvCxnSpPr>
        <p:spPr>
          <a:xfrm>
            <a:off x="768350" y="1193800"/>
            <a:ext cx="11474450" cy="0"/>
          </a:xfrm>
          <a:prstGeom prst="straightConnector1">
            <a:avLst/>
          </a:prstGeom>
          <a:noFill/>
          <a:ln w="25400" cap="flat" cmpd="sng">
            <a:solidFill>
              <a:srgbClr val="8723C7"/>
            </a:solidFill>
            <a:prstDash val="solid"/>
            <a:miter lim="4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Shape 353"/>
        <p:cNvGrpSpPr/>
        <p:nvPr/>
      </p:nvGrpSpPr>
      <p:grpSpPr>
        <a:xfrm>
          <a:off x="0" y="0"/>
          <a:ext cx="0" cy="0"/>
          <a:chOff x="0" y="0"/>
          <a:chExt cx="0" cy="0"/>
        </a:xfrm>
      </p:grpSpPr>
      <p:sp>
        <p:nvSpPr>
          <p:cNvPr id="354" name="Google Shape;354;gfa249e103a_0_1"/>
          <p:cNvSpPr/>
          <p:nvPr/>
        </p:nvSpPr>
        <p:spPr>
          <a:xfrm>
            <a:off x="768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55" name="Google Shape;355;gfa249e103a_0_1"/>
          <p:cNvSpPr/>
          <p:nvPr/>
        </p:nvSpPr>
        <p:spPr>
          <a:xfrm>
            <a:off x="24574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56" name="Google Shape;356;gfa249e103a_0_1"/>
          <p:cNvSpPr/>
          <p:nvPr/>
        </p:nvSpPr>
        <p:spPr>
          <a:xfrm>
            <a:off x="27241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57" name="Google Shape;357;gfa249e103a_0_1"/>
          <p:cNvSpPr/>
          <p:nvPr/>
        </p:nvSpPr>
        <p:spPr>
          <a:xfrm>
            <a:off x="44132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58" name="Google Shape;358;gfa249e103a_0_1"/>
          <p:cNvSpPr/>
          <p:nvPr/>
        </p:nvSpPr>
        <p:spPr>
          <a:xfrm>
            <a:off x="46799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59" name="Google Shape;359;gfa249e103a_0_1"/>
          <p:cNvSpPr/>
          <p:nvPr/>
        </p:nvSpPr>
        <p:spPr>
          <a:xfrm>
            <a:off x="63690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60" name="Google Shape;360;gfa249e103a_0_1"/>
          <p:cNvSpPr/>
          <p:nvPr/>
        </p:nvSpPr>
        <p:spPr>
          <a:xfrm>
            <a:off x="66357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61" name="Google Shape;361;gfa249e103a_0_1"/>
          <p:cNvSpPr/>
          <p:nvPr/>
        </p:nvSpPr>
        <p:spPr>
          <a:xfrm>
            <a:off x="83248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62" name="Google Shape;362;gfa249e103a_0_1"/>
          <p:cNvSpPr/>
          <p:nvPr/>
        </p:nvSpPr>
        <p:spPr>
          <a:xfrm>
            <a:off x="85915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63" name="Google Shape;363;gfa249e103a_0_1"/>
          <p:cNvSpPr/>
          <p:nvPr/>
        </p:nvSpPr>
        <p:spPr>
          <a:xfrm>
            <a:off x="102806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64" name="Google Shape;364;gfa249e103a_0_1"/>
          <p:cNvSpPr/>
          <p:nvPr/>
        </p:nvSpPr>
        <p:spPr>
          <a:xfrm>
            <a:off x="10547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65" name="Google Shape;365;gfa249e103a_0_1"/>
          <p:cNvSpPr/>
          <p:nvPr/>
        </p:nvSpPr>
        <p:spPr>
          <a:xfrm>
            <a:off x="-1041400" y="-6351"/>
            <a:ext cx="850800" cy="8508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366" name="Google Shape;366;gfa249e103a_0_1"/>
          <p:cNvSpPr/>
          <p:nvPr/>
        </p:nvSpPr>
        <p:spPr>
          <a:xfrm>
            <a:off x="-863600" y="844549"/>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67" name="Google Shape;367;gfa249e103a_0_1"/>
          <p:cNvSpPr/>
          <p:nvPr/>
        </p:nvSpPr>
        <p:spPr>
          <a:xfrm>
            <a:off x="-457200" y="1517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68" name="Google Shape;368;gfa249e103a_0_1"/>
          <p:cNvSpPr/>
          <p:nvPr/>
        </p:nvSpPr>
        <p:spPr>
          <a:xfrm>
            <a:off x="-863600" y="1784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69" name="Google Shape;369;gfa249e103a_0_1"/>
          <p:cNvSpPr/>
          <p:nvPr/>
        </p:nvSpPr>
        <p:spPr>
          <a:xfrm>
            <a:off x="-457201" y="2457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70" name="Google Shape;370;gfa249e103a_0_1"/>
          <p:cNvSpPr/>
          <p:nvPr/>
        </p:nvSpPr>
        <p:spPr>
          <a:xfrm>
            <a:off x="-863600" y="2724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71" name="Google Shape;371;gfa249e103a_0_1"/>
          <p:cNvSpPr/>
          <p:nvPr/>
        </p:nvSpPr>
        <p:spPr>
          <a:xfrm>
            <a:off x="-457201" y="3397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72" name="Google Shape;372;gfa249e103a_0_1"/>
          <p:cNvSpPr/>
          <p:nvPr/>
        </p:nvSpPr>
        <p:spPr>
          <a:xfrm>
            <a:off x="-863600" y="3663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73" name="Google Shape;373;gfa249e103a_0_1"/>
          <p:cNvSpPr/>
          <p:nvPr/>
        </p:nvSpPr>
        <p:spPr>
          <a:xfrm>
            <a:off x="-457201" y="43370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74" name="Google Shape;374;gfa249e103a_0_1"/>
          <p:cNvSpPr/>
          <p:nvPr/>
        </p:nvSpPr>
        <p:spPr>
          <a:xfrm>
            <a:off x="-863600" y="46037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75" name="Google Shape;375;gfa249e103a_0_1"/>
          <p:cNvSpPr/>
          <p:nvPr/>
        </p:nvSpPr>
        <p:spPr>
          <a:xfrm>
            <a:off x="-457201" y="52768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76" name="Google Shape;376;gfa249e103a_0_1"/>
          <p:cNvSpPr/>
          <p:nvPr/>
        </p:nvSpPr>
        <p:spPr>
          <a:xfrm>
            <a:off x="-863600" y="55435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77" name="Google Shape;377;gfa249e103a_0_1"/>
          <p:cNvSpPr/>
          <p:nvPr/>
        </p:nvSpPr>
        <p:spPr>
          <a:xfrm>
            <a:off x="-457201" y="6216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78" name="Google Shape;378;gfa249e103a_0_1"/>
          <p:cNvSpPr/>
          <p:nvPr/>
        </p:nvSpPr>
        <p:spPr>
          <a:xfrm>
            <a:off x="-863600" y="6483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79" name="Google Shape;379;gfa249e103a_0_1"/>
          <p:cNvSpPr/>
          <p:nvPr/>
        </p:nvSpPr>
        <p:spPr>
          <a:xfrm>
            <a:off x="-457201" y="7156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80" name="Google Shape;380;gfa249e103a_0_1"/>
          <p:cNvSpPr/>
          <p:nvPr/>
        </p:nvSpPr>
        <p:spPr>
          <a:xfrm>
            <a:off x="-863600" y="7423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381" name="Google Shape;381;gfa249e103a_0_1"/>
          <p:cNvSpPr/>
          <p:nvPr/>
        </p:nvSpPr>
        <p:spPr>
          <a:xfrm>
            <a:off x="-457201" y="8096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82" name="Google Shape;382;gfa249e103a_0_1"/>
          <p:cNvSpPr/>
          <p:nvPr/>
        </p:nvSpPr>
        <p:spPr>
          <a:xfrm>
            <a:off x="-863600" y="8362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pic>
        <p:nvPicPr>
          <p:cNvPr id="383" name="Google Shape;383;gfa249e103a_0_1"/>
          <p:cNvPicPr preferRelativeResize="0"/>
          <p:nvPr/>
        </p:nvPicPr>
        <p:blipFill rotWithShape="1">
          <a:blip r:embed="rId3">
            <a:alphaModFix/>
          </a:blip>
          <a:srcRect l="3525" r="48381"/>
          <a:stretch/>
        </p:blipFill>
        <p:spPr>
          <a:xfrm>
            <a:off x="6635749" y="-19711"/>
            <a:ext cx="8373115" cy="9793022"/>
          </a:xfrm>
          <a:prstGeom prst="rect">
            <a:avLst/>
          </a:prstGeom>
          <a:noFill/>
          <a:ln>
            <a:noFill/>
          </a:ln>
        </p:spPr>
      </p:pic>
      <p:sp>
        <p:nvSpPr>
          <p:cNvPr id="384" name="Google Shape;384;gfa249e103a_0_1"/>
          <p:cNvSpPr/>
          <p:nvPr/>
        </p:nvSpPr>
        <p:spPr>
          <a:xfrm>
            <a:off x="6502400" y="-19711"/>
            <a:ext cx="3499800" cy="9836700"/>
          </a:xfrm>
          <a:prstGeom prst="rect">
            <a:avLst/>
          </a:prstGeom>
          <a:gradFill>
            <a:gsLst>
              <a:gs pos="0">
                <a:srgbClr val="2B2B2B"/>
              </a:gs>
              <a:gs pos="16750">
                <a:srgbClr val="2B2B2B"/>
              </a:gs>
              <a:gs pos="100000">
                <a:srgbClr val="2B2B2B">
                  <a:alpha val="0"/>
                </a:srgbClr>
              </a:gs>
            </a:gsLst>
            <a:lin ang="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CB3067"/>
              </a:buClr>
              <a:buSzPts val="2200"/>
              <a:buFont typeface="Helvetica Neue"/>
              <a:buNone/>
            </a:pPr>
            <a:endParaRPr sz="2200" b="0" i="0" u="none" strike="noStrike" cap="none">
              <a:solidFill>
                <a:srgbClr val="CB3067"/>
              </a:solidFill>
              <a:latin typeface="Helvetica Neue"/>
              <a:ea typeface="Helvetica Neue"/>
              <a:cs typeface="Helvetica Neue"/>
              <a:sym typeface="Helvetica Neue"/>
            </a:endParaRPr>
          </a:p>
        </p:txBody>
      </p:sp>
      <p:sp>
        <p:nvSpPr>
          <p:cNvPr id="385" name="Google Shape;385;gfa249e103a_0_1"/>
          <p:cNvSpPr txBox="1"/>
          <p:nvPr/>
        </p:nvSpPr>
        <p:spPr>
          <a:xfrm>
            <a:off x="768350" y="3892061"/>
            <a:ext cx="7556400" cy="8589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2100"/>
              <a:buFont typeface="Roboto Slab"/>
              <a:buNone/>
            </a:pPr>
            <a:r>
              <a:rPr lang="en-US" sz="2100" b="1">
                <a:solidFill>
                  <a:srgbClr val="FFFFFF"/>
                </a:solidFill>
                <a:latin typeface="Roboto Slab"/>
                <a:ea typeface="Roboto Slab"/>
                <a:cs typeface="Roboto Slab"/>
                <a:sym typeface="Roboto Slab"/>
              </a:rPr>
              <a:t>Kernfragen</a:t>
            </a:r>
            <a:endParaRPr/>
          </a:p>
          <a:p>
            <a:pPr marL="0" marR="0" lvl="0" indent="0" algn="l" rtl="0">
              <a:lnSpc>
                <a:spcPct val="90000"/>
              </a:lnSpc>
              <a:spcBef>
                <a:spcPts val="0"/>
              </a:spcBef>
              <a:spcAft>
                <a:spcPts val="0"/>
              </a:spcAft>
              <a:buClr>
                <a:srgbClr val="FFFFFF"/>
              </a:buClr>
              <a:buSzPts val="2400"/>
              <a:buFont typeface="PT Sans"/>
              <a:buNone/>
            </a:pPr>
            <a:endParaRPr sz="2400" b="0" i="0" u="none" strike="noStrike" cap="none">
              <a:solidFill>
                <a:srgbClr val="000000"/>
              </a:solidFill>
              <a:latin typeface="Roboto Slab"/>
              <a:ea typeface="Roboto Slab"/>
              <a:cs typeface="Roboto Slab"/>
              <a:sym typeface="Roboto Slab"/>
            </a:endParaRPr>
          </a:p>
          <a:p>
            <a:pPr marL="0" marR="0" lvl="0" indent="0" algn="l" rtl="0">
              <a:lnSpc>
                <a:spcPct val="90000"/>
              </a:lnSpc>
              <a:spcBef>
                <a:spcPts val="0"/>
              </a:spcBef>
              <a:spcAft>
                <a:spcPts val="0"/>
              </a:spcAft>
              <a:buClr>
                <a:srgbClr val="FFFFFF"/>
              </a:buClr>
              <a:buSzPts val="1700"/>
              <a:buFont typeface="Roboto Slab"/>
              <a:buNone/>
            </a:pPr>
            <a:r>
              <a:rPr lang="en-US" sz="1700">
                <a:solidFill>
                  <a:srgbClr val="FFFFFF"/>
                </a:solidFill>
                <a:latin typeface="Roboto Slab"/>
                <a:ea typeface="Roboto Slab"/>
                <a:cs typeface="Roboto Slab"/>
                <a:sym typeface="Roboto Slab"/>
              </a:rPr>
              <a:t>um auch wirklich durch alles durchzugehen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
          <p:cNvSpPr txBox="1"/>
          <p:nvPr/>
        </p:nvSpPr>
        <p:spPr>
          <a:xfrm>
            <a:off x="766980" y="2473050"/>
            <a:ext cx="7824600" cy="1413000"/>
          </a:xfrm>
          <a:prstGeom prst="rect">
            <a:avLst/>
          </a:prstGeom>
          <a:noFill/>
          <a:ln>
            <a:noFill/>
          </a:ln>
        </p:spPr>
        <p:txBody>
          <a:bodyPr spcFirstLastPara="1" wrap="square" lIns="0" tIns="0" rIns="0" bIns="0" anchor="t" anchorCtr="0">
            <a:spAutoFit/>
          </a:bodyPr>
          <a:lstStyle/>
          <a:p>
            <a:pPr marL="457200" marR="0" lvl="0" indent="-336550" algn="l" rtl="0">
              <a:lnSpc>
                <a:spcPct val="90000"/>
              </a:lnSpc>
              <a:spcBef>
                <a:spcPts val="0"/>
              </a:spcBef>
              <a:spcAft>
                <a:spcPts val="0"/>
              </a:spcAft>
              <a:buSzPts val="1700"/>
              <a:buFont typeface="PT Sans"/>
              <a:buChar char="●"/>
            </a:pPr>
            <a:r>
              <a:rPr lang="en-US" sz="1700">
                <a:latin typeface="PT Sans"/>
                <a:ea typeface="PT Sans"/>
                <a:cs typeface="PT Sans"/>
                <a:sym typeface="PT Sans"/>
              </a:rPr>
              <a:t>das Erforschen der unergründlichen Tiefe des Meeres</a:t>
            </a:r>
            <a:endParaRPr sz="1700">
              <a:latin typeface="PT Sans"/>
              <a:ea typeface="PT Sans"/>
              <a:cs typeface="PT Sans"/>
              <a:sym typeface="PT Sans"/>
            </a:endParaRPr>
          </a:p>
          <a:p>
            <a:pPr marL="457200" marR="0" lvl="0" indent="-336550" algn="l" rtl="0">
              <a:lnSpc>
                <a:spcPct val="90000"/>
              </a:lnSpc>
              <a:spcBef>
                <a:spcPts val="0"/>
              </a:spcBef>
              <a:spcAft>
                <a:spcPts val="0"/>
              </a:spcAft>
              <a:buSzPts val="1700"/>
              <a:buFont typeface="PT Sans"/>
              <a:buChar char="●"/>
            </a:pPr>
            <a:r>
              <a:rPr lang="en-US" sz="1700">
                <a:latin typeface="PT Sans"/>
                <a:ea typeface="PT Sans"/>
                <a:cs typeface="PT Sans"/>
                <a:sym typeface="PT Sans"/>
              </a:rPr>
              <a:t>das Hinterlassen von neuartigen Lehreindrücken</a:t>
            </a:r>
            <a:endParaRPr sz="1700">
              <a:latin typeface="PT Sans"/>
              <a:ea typeface="PT Sans"/>
              <a:cs typeface="PT Sans"/>
              <a:sym typeface="PT Sans"/>
            </a:endParaRPr>
          </a:p>
          <a:p>
            <a:pPr marL="457200" marR="0" lvl="0" indent="-336550" algn="l" rtl="0">
              <a:lnSpc>
                <a:spcPct val="90000"/>
              </a:lnSpc>
              <a:spcBef>
                <a:spcPts val="0"/>
              </a:spcBef>
              <a:spcAft>
                <a:spcPts val="0"/>
              </a:spcAft>
              <a:buSzPts val="1700"/>
              <a:buFont typeface="PT Sans"/>
              <a:buChar char="●"/>
            </a:pPr>
            <a:r>
              <a:rPr lang="en-US" sz="1700">
                <a:latin typeface="PT Sans"/>
                <a:ea typeface="PT Sans"/>
                <a:cs typeface="PT Sans"/>
                <a:sym typeface="PT Sans"/>
              </a:rPr>
              <a:t>die Bewältigung von Ängsten im Gefahrenraum der Tiefsee</a:t>
            </a:r>
            <a:endParaRPr sz="1700">
              <a:latin typeface="PT Sans"/>
              <a:ea typeface="PT Sans"/>
              <a:cs typeface="PT Sans"/>
              <a:sym typeface="PT Sans"/>
            </a:endParaRPr>
          </a:p>
          <a:p>
            <a:pPr marL="914400" marR="0" lvl="1" indent="-336550" algn="l" rtl="0">
              <a:lnSpc>
                <a:spcPct val="90000"/>
              </a:lnSpc>
              <a:spcBef>
                <a:spcPts val="0"/>
              </a:spcBef>
              <a:spcAft>
                <a:spcPts val="0"/>
              </a:spcAft>
              <a:buSzPts val="1700"/>
              <a:buFont typeface="PT Sans"/>
              <a:buChar char="○"/>
            </a:pPr>
            <a:r>
              <a:rPr lang="en-US" sz="1700">
                <a:latin typeface="PT Sans"/>
                <a:ea typeface="PT Sans"/>
                <a:cs typeface="PT Sans"/>
                <a:sym typeface="PT Sans"/>
              </a:rPr>
              <a:t>Dunkelheit</a:t>
            </a:r>
            <a:endParaRPr sz="1700">
              <a:latin typeface="PT Sans"/>
              <a:ea typeface="PT Sans"/>
              <a:cs typeface="PT Sans"/>
              <a:sym typeface="PT Sans"/>
            </a:endParaRPr>
          </a:p>
          <a:p>
            <a:pPr marL="914400" marR="0" lvl="1" indent="-336550" algn="l" rtl="0">
              <a:lnSpc>
                <a:spcPct val="90000"/>
              </a:lnSpc>
              <a:spcBef>
                <a:spcPts val="0"/>
              </a:spcBef>
              <a:spcAft>
                <a:spcPts val="0"/>
              </a:spcAft>
              <a:buSzPts val="1700"/>
              <a:buFont typeface="PT Sans"/>
              <a:buChar char="○"/>
            </a:pPr>
            <a:r>
              <a:rPr lang="en-US" sz="1700">
                <a:latin typeface="PT Sans"/>
                <a:ea typeface="PT Sans"/>
                <a:cs typeface="PT Sans"/>
                <a:sym typeface="PT Sans"/>
              </a:rPr>
              <a:t>für den User unbekannte Geschöpfe</a:t>
            </a:r>
            <a:endParaRPr sz="1700">
              <a:latin typeface="PT Sans"/>
              <a:ea typeface="PT Sans"/>
              <a:cs typeface="PT Sans"/>
              <a:sym typeface="PT Sans"/>
            </a:endParaRPr>
          </a:p>
          <a:p>
            <a:pPr marL="914400" marR="0" lvl="1" indent="-336550" algn="l" rtl="0">
              <a:lnSpc>
                <a:spcPct val="90000"/>
              </a:lnSpc>
              <a:spcBef>
                <a:spcPts val="0"/>
              </a:spcBef>
              <a:spcAft>
                <a:spcPts val="0"/>
              </a:spcAft>
              <a:buSzPts val="1700"/>
              <a:buFont typeface="PT Sans"/>
              <a:buChar char="○"/>
            </a:pPr>
            <a:r>
              <a:rPr lang="en-US" sz="1700">
                <a:latin typeface="PT Sans"/>
                <a:ea typeface="PT Sans"/>
                <a:cs typeface="PT Sans"/>
                <a:sym typeface="PT Sans"/>
              </a:rPr>
              <a:t>komplettes Abtauchen der Sinne in eine ganz andere Welt</a:t>
            </a:r>
            <a:endParaRPr sz="1700">
              <a:latin typeface="PT Sans"/>
              <a:ea typeface="PT Sans"/>
              <a:cs typeface="PT Sans"/>
              <a:sym typeface="PT Sans"/>
            </a:endParaRPr>
          </a:p>
        </p:txBody>
      </p:sp>
      <p:sp>
        <p:nvSpPr>
          <p:cNvPr id="391" name="Google Shape;391;p4"/>
          <p:cNvSpPr txBox="1"/>
          <p:nvPr/>
        </p:nvSpPr>
        <p:spPr>
          <a:xfrm>
            <a:off x="766979" y="762000"/>
            <a:ext cx="2484300" cy="4188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990"/>
              <a:buFont typeface="Arial"/>
              <a:buNone/>
            </a:pPr>
            <a:r>
              <a:rPr lang="en-US" sz="2720" b="1">
                <a:solidFill>
                  <a:srgbClr val="2B2B2B"/>
                </a:solidFill>
                <a:latin typeface="Roboto Slab"/>
                <a:ea typeface="Roboto Slab"/>
                <a:cs typeface="Roboto Slab"/>
                <a:sym typeface="Roboto Slab"/>
              </a:rPr>
              <a:t>Kernfragen</a:t>
            </a:r>
            <a:endParaRPr b="1">
              <a:solidFill>
                <a:srgbClr val="2B2B2B"/>
              </a:solidFill>
            </a:endParaRPr>
          </a:p>
        </p:txBody>
      </p:sp>
      <p:sp>
        <p:nvSpPr>
          <p:cNvPr id="392" name="Google Shape;392;p4"/>
          <p:cNvSpPr/>
          <p:nvPr/>
        </p:nvSpPr>
        <p:spPr>
          <a:xfrm>
            <a:off x="768350" y="10079566"/>
            <a:ext cx="1689101"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93" name="Google Shape;393;p4"/>
          <p:cNvSpPr/>
          <p:nvPr/>
        </p:nvSpPr>
        <p:spPr>
          <a:xfrm>
            <a:off x="24574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94" name="Google Shape;394;p4"/>
          <p:cNvSpPr/>
          <p:nvPr/>
        </p:nvSpPr>
        <p:spPr>
          <a:xfrm>
            <a:off x="27241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95" name="Google Shape;395;p4"/>
          <p:cNvSpPr/>
          <p:nvPr/>
        </p:nvSpPr>
        <p:spPr>
          <a:xfrm>
            <a:off x="44132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96" name="Google Shape;396;p4"/>
          <p:cNvSpPr/>
          <p:nvPr/>
        </p:nvSpPr>
        <p:spPr>
          <a:xfrm>
            <a:off x="46799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97" name="Google Shape;397;p4"/>
          <p:cNvSpPr/>
          <p:nvPr/>
        </p:nvSpPr>
        <p:spPr>
          <a:xfrm>
            <a:off x="63690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398" name="Google Shape;398;p4"/>
          <p:cNvSpPr/>
          <p:nvPr/>
        </p:nvSpPr>
        <p:spPr>
          <a:xfrm>
            <a:off x="66357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399" name="Google Shape;399;p4"/>
          <p:cNvSpPr/>
          <p:nvPr/>
        </p:nvSpPr>
        <p:spPr>
          <a:xfrm>
            <a:off x="83248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00" name="Google Shape;400;p4"/>
          <p:cNvSpPr/>
          <p:nvPr/>
        </p:nvSpPr>
        <p:spPr>
          <a:xfrm>
            <a:off x="85915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01" name="Google Shape;401;p4"/>
          <p:cNvSpPr/>
          <p:nvPr/>
        </p:nvSpPr>
        <p:spPr>
          <a:xfrm>
            <a:off x="10280650" y="10079566"/>
            <a:ext cx="266700" cy="2667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02" name="Google Shape;402;p4"/>
          <p:cNvSpPr/>
          <p:nvPr/>
        </p:nvSpPr>
        <p:spPr>
          <a:xfrm>
            <a:off x="10547350" y="10079566"/>
            <a:ext cx="1689100" cy="1689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03" name="Google Shape;403;p4"/>
          <p:cNvSpPr/>
          <p:nvPr/>
        </p:nvSpPr>
        <p:spPr>
          <a:xfrm>
            <a:off x="-1041400" y="-6351"/>
            <a:ext cx="850900" cy="8509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404" name="Google Shape;404;p4"/>
          <p:cNvSpPr/>
          <p:nvPr/>
        </p:nvSpPr>
        <p:spPr>
          <a:xfrm>
            <a:off x="-863600" y="844549"/>
            <a:ext cx="673100" cy="673101"/>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05" name="Google Shape;405;p4"/>
          <p:cNvSpPr/>
          <p:nvPr/>
        </p:nvSpPr>
        <p:spPr>
          <a:xfrm>
            <a:off x="-457200" y="1517650"/>
            <a:ext cx="266700"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06" name="Google Shape;406;p4"/>
          <p:cNvSpPr/>
          <p:nvPr/>
        </p:nvSpPr>
        <p:spPr>
          <a:xfrm>
            <a:off x="-863600" y="17843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07" name="Google Shape;407;p4"/>
          <p:cNvSpPr/>
          <p:nvPr/>
        </p:nvSpPr>
        <p:spPr>
          <a:xfrm>
            <a:off x="-457201" y="24574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08" name="Google Shape;408;p4"/>
          <p:cNvSpPr/>
          <p:nvPr/>
        </p:nvSpPr>
        <p:spPr>
          <a:xfrm>
            <a:off x="-863600" y="27241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09" name="Google Shape;409;p4"/>
          <p:cNvSpPr/>
          <p:nvPr/>
        </p:nvSpPr>
        <p:spPr>
          <a:xfrm>
            <a:off x="-457201" y="33972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10" name="Google Shape;410;p4"/>
          <p:cNvSpPr/>
          <p:nvPr/>
        </p:nvSpPr>
        <p:spPr>
          <a:xfrm>
            <a:off x="-863600" y="36639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11" name="Google Shape;411;p4"/>
          <p:cNvSpPr/>
          <p:nvPr/>
        </p:nvSpPr>
        <p:spPr>
          <a:xfrm>
            <a:off x="-457201" y="43370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12" name="Google Shape;412;p4"/>
          <p:cNvSpPr/>
          <p:nvPr/>
        </p:nvSpPr>
        <p:spPr>
          <a:xfrm>
            <a:off x="-863600" y="46037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13" name="Google Shape;413;p4"/>
          <p:cNvSpPr/>
          <p:nvPr/>
        </p:nvSpPr>
        <p:spPr>
          <a:xfrm>
            <a:off x="-457201" y="52768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14" name="Google Shape;414;p4"/>
          <p:cNvSpPr/>
          <p:nvPr/>
        </p:nvSpPr>
        <p:spPr>
          <a:xfrm>
            <a:off x="-863600" y="55435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15" name="Google Shape;415;p4"/>
          <p:cNvSpPr/>
          <p:nvPr/>
        </p:nvSpPr>
        <p:spPr>
          <a:xfrm>
            <a:off x="-457201" y="62166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16" name="Google Shape;416;p4"/>
          <p:cNvSpPr/>
          <p:nvPr/>
        </p:nvSpPr>
        <p:spPr>
          <a:xfrm>
            <a:off x="-863600" y="64833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17" name="Google Shape;417;p4"/>
          <p:cNvSpPr/>
          <p:nvPr/>
        </p:nvSpPr>
        <p:spPr>
          <a:xfrm>
            <a:off x="-457201" y="71564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18" name="Google Shape;418;p4"/>
          <p:cNvSpPr/>
          <p:nvPr/>
        </p:nvSpPr>
        <p:spPr>
          <a:xfrm>
            <a:off x="-863600" y="74231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19" name="Google Shape;419;p4"/>
          <p:cNvSpPr/>
          <p:nvPr/>
        </p:nvSpPr>
        <p:spPr>
          <a:xfrm>
            <a:off x="-457201" y="8096250"/>
            <a:ext cx="266701" cy="2667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20" name="Google Shape;420;p4"/>
          <p:cNvSpPr/>
          <p:nvPr/>
        </p:nvSpPr>
        <p:spPr>
          <a:xfrm>
            <a:off x="-863600" y="8362950"/>
            <a:ext cx="673100" cy="673100"/>
          </a:xfrm>
          <a:prstGeom prst="rect">
            <a:avLst/>
          </a:prstGeom>
          <a:solidFill>
            <a:srgbClr val="000000">
              <a:alpha val="2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421" name="Google Shape;421;p4"/>
          <p:cNvGrpSpPr/>
          <p:nvPr/>
        </p:nvGrpSpPr>
        <p:grpSpPr>
          <a:xfrm>
            <a:off x="0" y="9652000"/>
            <a:ext cx="13004800" cy="254000"/>
            <a:chOff x="0" y="0"/>
            <a:chExt cx="13004800" cy="254000"/>
          </a:xfrm>
        </p:grpSpPr>
        <p:sp>
          <p:nvSpPr>
            <p:cNvPr id="422" name="Google Shape;422;p4"/>
            <p:cNvSpPr/>
            <p:nvPr/>
          </p:nvSpPr>
          <p:spPr>
            <a:xfrm>
              <a:off x="762000" y="0"/>
              <a:ext cx="2870201" cy="2540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423" name="Google Shape;423;p4"/>
            <p:cNvSpPr/>
            <p:nvPr/>
          </p:nvSpPr>
          <p:spPr>
            <a:xfrm>
              <a:off x="3632200" y="0"/>
              <a:ext cx="2870200" cy="2540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424" name="Google Shape;424;p4"/>
            <p:cNvSpPr/>
            <p:nvPr/>
          </p:nvSpPr>
          <p:spPr>
            <a:xfrm>
              <a:off x="6502400" y="0"/>
              <a:ext cx="2870200" cy="2540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425" name="Google Shape;425;p4"/>
            <p:cNvSpPr/>
            <p:nvPr/>
          </p:nvSpPr>
          <p:spPr>
            <a:xfrm>
              <a:off x="9372600" y="0"/>
              <a:ext cx="2870200" cy="2540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426" name="Google Shape;426;p4"/>
            <p:cNvSpPr/>
            <p:nvPr/>
          </p:nvSpPr>
          <p:spPr>
            <a:xfrm>
              <a:off x="12242800" y="0"/>
              <a:ext cx="762000" cy="2540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427" name="Google Shape;427;p4"/>
            <p:cNvSpPr/>
            <p:nvPr/>
          </p:nvSpPr>
          <p:spPr>
            <a:xfrm>
              <a:off x="0" y="0"/>
              <a:ext cx="762000" cy="2540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428" name="Google Shape;428;p4"/>
          <p:cNvCxnSpPr/>
          <p:nvPr/>
        </p:nvCxnSpPr>
        <p:spPr>
          <a:xfrm>
            <a:off x="768350" y="1193800"/>
            <a:ext cx="11474450" cy="0"/>
          </a:xfrm>
          <a:prstGeom prst="straightConnector1">
            <a:avLst/>
          </a:prstGeom>
          <a:noFill/>
          <a:ln w="25400" cap="flat" cmpd="sng">
            <a:solidFill>
              <a:srgbClr val="8723C7"/>
            </a:solidFill>
            <a:prstDash val="solid"/>
            <a:miter lim="400000"/>
            <a:headEnd type="none" w="sm" len="sm"/>
            <a:tailEnd type="none" w="sm" len="sm"/>
          </a:ln>
        </p:spPr>
      </p:cxnSp>
      <p:sp>
        <p:nvSpPr>
          <p:cNvPr id="429" name="Google Shape;429;p4"/>
          <p:cNvSpPr txBox="1"/>
          <p:nvPr/>
        </p:nvSpPr>
        <p:spPr>
          <a:xfrm>
            <a:off x="768350" y="5543550"/>
            <a:ext cx="9065400" cy="562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700"/>
              </a:spcBef>
              <a:spcAft>
                <a:spcPts val="1700"/>
              </a:spcAft>
              <a:buClr>
                <a:schemeClr val="dk1"/>
              </a:buClr>
              <a:buSzPts val="1100"/>
              <a:buFont typeface="Arial"/>
              <a:buNone/>
            </a:pPr>
            <a:r>
              <a:rPr lang="en-US" sz="1700" b="1">
                <a:solidFill>
                  <a:schemeClr val="dk1"/>
                </a:solidFill>
                <a:highlight>
                  <a:srgbClr val="FFFFFF"/>
                </a:highlight>
                <a:latin typeface="Roboto Slab"/>
                <a:ea typeface="Roboto Slab"/>
                <a:cs typeface="Roboto Slab"/>
                <a:sym typeface="Roboto Slab"/>
              </a:rPr>
              <a:t>Welche Entwicklungsziele (Zielhierarchie) werden mit dem Projekt für das interaktive System angestrebt und wie sollen diese methodisch erreicht werden?</a:t>
            </a:r>
            <a:endParaRPr b="1"/>
          </a:p>
        </p:txBody>
      </p:sp>
      <p:sp>
        <p:nvSpPr>
          <p:cNvPr id="430" name="Google Shape;430;p4"/>
          <p:cNvSpPr txBox="1"/>
          <p:nvPr/>
        </p:nvSpPr>
        <p:spPr>
          <a:xfrm>
            <a:off x="766977" y="6483350"/>
            <a:ext cx="7489200" cy="2616600"/>
          </a:xfrm>
          <a:prstGeom prst="rect">
            <a:avLst/>
          </a:prstGeom>
          <a:noFill/>
          <a:ln>
            <a:noFill/>
          </a:ln>
        </p:spPr>
        <p:txBody>
          <a:bodyPr spcFirstLastPara="1" wrap="square" lIns="0" tIns="0" rIns="0" bIns="0" anchor="t" anchorCtr="0">
            <a:spAutoFit/>
          </a:bodyPr>
          <a:lstStyle/>
          <a:p>
            <a:pPr marL="457200" lvl="0" indent="-336550" algn="l" rtl="0">
              <a:spcBef>
                <a:spcPts val="0"/>
              </a:spcBef>
              <a:spcAft>
                <a:spcPts val="0"/>
              </a:spcAft>
              <a:buClr>
                <a:schemeClr val="dk1"/>
              </a:buClr>
              <a:buSzPts val="1700"/>
              <a:buFont typeface="PT Sans"/>
              <a:buAutoNum type="arabicPeriod"/>
            </a:pPr>
            <a:r>
              <a:rPr lang="en-US" sz="1700">
                <a:solidFill>
                  <a:schemeClr val="dk1"/>
                </a:solidFill>
                <a:latin typeface="PT Sans"/>
                <a:ea typeface="PT Sans"/>
                <a:cs typeface="PT Sans"/>
                <a:sym typeface="PT Sans"/>
              </a:rPr>
              <a:t>Erstellen eines tiefgründigen Einblicks in das Thema</a:t>
            </a:r>
            <a:endParaRPr sz="1700">
              <a:solidFill>
                <a:schemeClr val="dk1"/>
              </a:solidFill>
              <a:latin typeface="PT Sans"/>
              <a:ea typeface="PT Sans"/>
              <a:cs typeface="PT Sans"/>
              <a:sym typeface="PT Sans"/>
            </a:endParaRPr>
          </a:p>
          <a:p>
            <a:pPr marL="457200" lvl="0" indent="-336550" algn="l" rtl="0">
              <a:spcBef>
                <a:spcPts val="0"/>
              </a:spcBef>
              <a:spcAft>
                <a:spcPts val="0"/>
              </a:spcAft>
              <a:buClr>
                <a:schemeClr val="dk1"/>
              </a:buClr>
              <a:buSzPts val="1700"/>
              <a:buFont typeface="PT Sans"/>
              <a:buAutoNum type="arabicPeriod"/>
            </a:pPr>
            <a:r>
              <a:rPr lang="en-US" sz="1700">
                <a:solidFill>
                  <a:schemeClr val="dk1"/>
                </a:solidFill>
                <a:latin typeface="PT Sans"/>
                <a:ea typeface="PT Sans"/>
                <a:cs typeface="PT Sans"/>
                <a:sym typeface="PT Sans"/>
              </a:rPr>
              <a:t>Erforschen und Einarbeiten in die Unity3D Engine (Yannik)</a:t>
            </a:r>
            <a:endParaRPr sz="1700">
              <a:solidFill>
                <a:schemeClr val="dk1"/>
              </a:solidFill>
              <a:latin typeface="PT Sans"/>
              <a:ea typeface="PT Sans"/>
              <a:cs typeface="PT Sans"/>
              <a:sym typeface="PT Sans"/>
            </a:endParaRPr>
          </a:p>
          <a:p>
            <a:pPr marL="914400" lvl="1" indent="-336550" algn="l" rtl="0">
              <a:spcBef>
                <a:spcPts val="0"/>
              </a:spcBef>
              <a:spcAft>
                <a:spcPts val="0"/>
              </a:spcAft>
              <a:buClr>
                <a:schemeClr val="dk1"/>
              </a:buClr>
              <a:buSzPts val="1700"/>
              <a:buFont typeface="PT Sans"/>
              <a:buAutoNum type="alphaLcPeriod"/>
            </a:pPr>
            <a:r>
              <a:rPr lang="en-US" sz="1700">
                <a:solidFill>
                  <a:schemeClr val="dk1"/>
                </a:solidFill>
                <a:latin typeface="PT Sans"/>
                <a:ea typeface="PT Sans"/>
                <a:cs typeface="PT Sans"/>
                <a:sym typeface="PT Sans"/>
              </a:rPr>
              <a:t>Einarbeitung in Playmaker als Logikgrundlage</a:t>
            </a:r>
            <a:endParaRPr sz="1700">
              <a:solidFill>
                <a:schemeClr val="dk1"/>
              </a:solidFill>
              <a:latin typeface="PT Sans"/>
              <a:ea typeface="PT Sans"/>
              <a:cs typeface="PT Sans"/>
              <a:sym typeface="PT Sans"/>
            </a:endParaRPr>
          </a:p>
          <a:p>
            <a:pPr marL="457200" lvl="0" indent="-336550" algn="l" rtl="0">
              <a:spcBef>
                <a:spcPts val="0"/>
              </a:spcBef>
              <a:spcAft>
                <a:spcPts val="0"/>
              </a:spcAft>
              <a:buClr>
                <a:schemeClr val="dk1"/>
              </a:buClr>
              <a:buSzPts val="1700"/>
              <a:buFont typeface="PT Sans"/>
              <a:buAutoNum type="arabicPeriod"/>
            </a:pPr>
            <a:r>
              <a:rPr lang="en-US" sz="1700">
                <a:solidFill>
                  <a:schemeClr val="dk1"/>
                </a:solidFill>
                <a:latin typeface="PT Sans"/>
                <a:ea typeface="PT Sans"/>
                <a:cs typeface="PT Sans"/>
                <a:sym typeface="PT Sans"/>
              </a:rPr>
              <a:t>Aufstellen eines Unity VR Prototypen</a:t>
            </a:r>
            <a:endParaRPr sz="1700">
              <a:solidFill>
                <a:schemeClr val="dk1"/>
              </a:solidFill>
              <a:latin typeface="PT Sans"/>
              <a:ea typeface="PT Sans"/>
              <a:cs typeface="PT Sans"/>
              <a:sym typeface="PT Sans"/>
            </a:endParaRPr>
          </a:p>
          <a:p>
            <a:pPr marL="914400" lvl="1" indent="-336550" algn="l" rtl="0">
              <a:spcBef>
                <a:spcPts val="0"/>
              </a:spcBef>
              <a:spcAft>
                <a:spcPts val="0"/>
              </a:spcAft>
              <a:buClr>
                <a:schemeClr val="dk1"/>
              </a:buClr>
              <a:buSzPts val="1700"/>
              <a:buFont typeface="PT Sans"/>
              <a:buAutoNum type="alphaLcPeriod"/>
            </a:pPr>
            <a:r>
              <a:rPr lang="en-US" sz="1700">
                <a:solidFill>
                  <a:schemeClr val="dk1"/>
                </a:solidFill>
                <a:latin typeface="PT Sans"/>
                <a:ea typeface="PT Sans"/>
                <a:cs typeface="PT Sans"/>
                <a:sym typeface="PT Sans"/>
              </a:rPr>
              <a:t>Experimentieren mit VR in Unity</a:t>
            </a:r>
            <a:endParaRPr sz="1700">
              <a:solidFill>
                <a:schemeClr val="dk1"/>
              </a:solidFill>
              <a:latin typeface="PT Sans"/>
              <a:ea typeface="PT Sans"/>
              <a:cs typeface="PT Sans"/>
              <a:sym typeface="PT Sans"/>
            </a:endParaRPr>
          </a:p>
          <a:p>
            <a:pPr marL="457200" lvl="0" indent="-336550" algn="l" rtl="0">
              <a:spcBef>
                <a:spcPts val="0"/>
              </a:spcBef>
              <a:spcAft>
                <a:spcPts val="0"/>
              </a:spcAft>
              <a:buClr>
                <a:schemeClr val="dk1"/>
              </a:buClr>
              <a:buSzPts val="1700"/>
              <a:buFont typeface="PT Sans"/>
              <a:buAutoNum type="arabicPeriod"/>
            </a:pPr>
            <a:r>
              <a:rPr lang="en-US" sz="1700">
                <a:solidFill>
                  <a:schemeClr val="dk1"/>
                </a:solidFill>
                <a:latin typeface="PT Sans"/>
                <a:ea typeface="PT Sans"/>
                <a:cs typeface="PT Sans"/>
                <a:sym typeface="PT Sans"/>
              </a:rPr>
              <a:t>Erstellen der ersten eigenen 3D Modelle</a:t>
            </a:r>
            <a:endParaRPr sz="1700">
              <a:solidFill>
                <a:schemeClr val="dk1"/>
              </a:solidFill>
              <a:latin typeface="PT Sans"/>
              <a:ea typeface="PT Sans"/>
              <a:cs typeface="PT Sans"/>
              <a:sym typeface="PT Sans"/>
            </a:endParaRPr>
          </a:p>
          <a:p>
            <a:pPr marL="914400" lvl="1" indent="-336550" algn="l" rtl="0">
              <a:spcBef>
                <a:spcPts val="0"/>
              </a:spcBef>
              <a:spcAft>
                <a:spcPts val="0"/>
              </a:spcAft>
              <a:buClr>
                <a:schemeClr val="dk1"/>
              </a:buClr>
              <a:buSzPts val="1700"/>
              <a:buFont typeface="PT Sans"/>
              <a:buAutoNum type="alphaLcPeriod"/>
            </a:pPr>
            <a:r>
              <a:rPr lang="en-US" sz="1700">
                <a:solidFill>
                  <a:schemeClr val="dk1"/>
                </a:solidFill>
                <a:latin typeface="PT Sans"/>
                <a:ea typeface="PT Sans"/>
                <a:cs typeface="PT Sans"/>
                <a:sym typeface="PT Sans"/>
              </a:rPr>
              <a:t>möglichst naturgetreue Animationen hinzufügen</a:t>
            </a:r>
            <a:endParaRPr sz="1700">
              <a:solidFill>
                <a:schemeClr val="dk1"/>
              </a:solidFill>
              <a:latin typeface="PT Sans"/>
              <a:ea typeface="PT Sans"/>
              <a:cs typeface="PT Sans"/>
              <a:sym typeface="PT Sans"/>
            </a:endParaRPr>
          </a:p>
          <a:p>
            <a:pPr marL="457200" lvl="0" indent="-336550" algn="l" rtl="0">
              <a:spcBef>
                <a:spcPts val="0"/>
              </a:spcBef>
              <a:spcAft>
                <a:spcPts val="0"/>
              </a:spcAft>
              <a:buClr>
                <a:schemeClr val="dk1"/>
              </a:buClr>
              <a:buSzPts val="1700"/>
              <a:buFont typeface="PT Sans"/>
              <a:buAutoNum type="arabicPeriod"/>
            </a:pPr>
            <a:r>
              <a:rPr lang="en-US" sz="1700">
                <a:solidFill>
                  <a:schemeClr val="dk1"/>
                </a:solidFill>
                <a:latin typeface="PT Sans"/>
                <a:ea typeface="PT Sans"/>
                <a:cs typeface="PT Sans"/>
                <a:sym typeface="PT Sans"/>
              </a:rPr>
              <a:t>Erstellen der ersten Prototyp-Szene</a:t>
            </a:r>
            <a:endParaRPr sz="1700">
              <a:solidFill>
                <a:schemeClr val="dk1"/>
              </a:solidFill>
              <a:latin typeface="PT Sans"/>
              <a:ea typeface="PT Sans"/>
              <a:cs typeface="PT Sans"/>
              <a:sym typeface="PT Sans"/>
            </a:endParaRPr>
          </a:p>
          <a:p>
            <a:pPr marL="914400" lvl="1" indent="-336550" algn="l" rtl="0">
              <a:spcBef>
                <a:spcPts val="0"/>
              </a:spcBef>
              <a:spcAft>
                <a:spcPts val="0"/>
              </a:spcAft>
              <a:buClr>
                <a:schemeClr val="dk1"/>
              </a:buClr>
              <a:buSzPts val="1700"/>
              <a:buFont typeface="PT Sans"/>
              <a:buAutoNum type="alphaLcPeriod"/>
            </a:pPr>
            <a:r>
              <a:rPr lang="en-US" sz="1700">
                <a:solidFill>
                  <a:schemeClr val="dk1"/>
                </a:solidFill>
                <a:latin typeface="PT Sans"/>
                <a:ea typeface="PT Sans"/>
                <a:cs typeface="PT Sans"/>
                <a:sym typeface="PT Sans"/>
              </a:rPr>
              <a:t>Berücksichtigung des Visuellen</a:t>
            </a:r>
            <a:endParaRPr sz="1700">
              <a:solidFill>
                <a:schemeClr val="dk1"/>
              </a:solidFill>
              <a:latin typeface="PT Sans"/>
              <a:ea typeface="PT Sans"/>
              <a:cs typeface="PT Sans"/>
              <a:sym typeface="PT Sans"/>
            </a:endParaRPr>
          </a:p>
          <a:p>
            <a:pPr marL="914400" lvl="1" indent="-336550" algn="l" rtl="0">
              <a:spcBef>
                <a:spcPts val="0"/>
              </a:spcBef>
              <a:spcAft>
                <a:spcPts val="0"/>
              </a:spcAft>
              <a:buClr>
                <a:schemeClr val="dk1"/>
              </a:buClr>
              <a:buSzPts val="1700"/>
              <a:buFont typeface="PT Sans"/>
              <a:buAutoNum type="alphaLcPeriod"/>
            </a:pPr>
            <a:r>
              <a:rPr lang="en-US" sz="1700">
                <a:solidFill>
                  <a:schemeClr val="dk1"/>
                </a:solidFill>
                <a:latin typeface="PT Sans"/>
                <a:ea typeface="PT Sans"/>
                <a:cs typeface="PT Sans"/>
                <a:sym typeface="PT Sans"/>
              </a:rPr>
              <a:t>Berücksichtigung des Auditiven</a:t>
            </a:r>
            <a:endParaRPr sz="1700">
              <a:latin typeface="PT Sans"/>
              <a:ea typeface="PT Sans"/>
              <a:cs typeface="PT Sans"/>
              <a:sym typeface="PT Sans"/>
            </a:endParaRPr>
          </a:p>
        </p:txBody>
      </p:sp>
      <p:sp>
        <p:nvSpPr>
          <p:cNvPr id="431" name="Google Shape;431;p4"/>
          <p:cNvSpPr txBox="1"/>
          <p:nvPr/>
        </p:nvSpPr>
        <p:spPr>
          <a:xfrm>
            <a:off x="768350" y="1768475"/>
            <a:ext cx="8543100" cy="261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700"/>
              </a:spcBef>
              <a:spcAft>
                <a:spcPts val="1700"/>
              </a:spcAft>
              <a:buClr>
                <a:schemeClr val="dk1"/>
              </a:buClr>
              <a:buSzPts val="1100"/>
              <a:buFont typeface="Arial"/>
              <a:buNone/>
            </a:pPr>
            <a:r>
              <a:rPr lang="en-US" sz="1700" b="1">
                <a:solidFill>
                  <a:schemeClr val="dk1"/>
                </a:solidFill>
                <a:highlight>
                  <a:srgbClr val="FFFFFF"/>
                </a:highlight>
                <a:latin typeface="Roboto Slab"/>
                <a:ea typeface="Roboto Slab"/>
                <a:cs typeface="Roboto Slab"/>
                <a:sym typeface="Roboto Slab"/>
              </a:rPr>
              <a:t>Was ist das Nutzungsproblem, das mit und in dem Projekt adressiert werden soll?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f89498f61c_3_0"/>
          <p:cNvSpPr txBox="1"/>
          <p:nvPr/>
        </p:nvSpPr>
        <p:spPr>
          <a:xfrm>
            <a:off x="766979" y="762000"/>
            <a:ext cx="2484300" cy="4188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990"/>
              <a:buFont typeface="Arial"/>
              <a:buNone/>
            </a:pPr>
            <a:r>
              <a:rPr lang="en-US" sz="2720" b="1">
                <a:solidFill>
                  <a:srgbClr val="2B2B2B"/>
                </a:solidFill>
                <a:latin typeface="Roboto Slab"/>
                <a:ea typeface="Roboto Slab"/>
                <a:cs typeface="Roboto Slab"/>
                <a:sym typeface="Roboto Slab"/>
              </a:rPr>
              <a:t>Kernfragen</a:t>
            </a:r>
            <a:endParaRPr b="1">
              <a:solidFill>
                <a:srgbClr val="2B2B2B"/>
              </a:solidFill>
            </a:endParaRPr>
          </a:p>
        </p:txBody>
      </p:sp>
      <p:sp>
        <p:nvSpPr>
          <p:cNvPr id="437" name="Google Shape;437;gf89498f61c_3_0"/>
          <p:cNvSpPr txBox="1"/>
          <p:nvPr/>
        </p:nvSpPr>
        <p:spPr>
          <a:xfrm>
            <a:off x="768357" y="2473050"/>
            <a:ext cx="8761500" cy="1177500"/>
          </a:xfrm>
          <a:prstGeom prst="rect">
            <a:avLst/>
          </a:prstGeom>
          <a:noFill/>
          <a:ln>
            <a:noFill/>
          </a:ln>
        </p:spPr>
        <p:txBody>
          <a:bodyPr spcFirstLastPara="1" wrap="square" lIns="0" tIns="0" rIns="0" bIns="0" anchor="t" anchorCtr="0">
            <a:spAutoFit/>
          </a:bodyPr>
          <a:lstStyle/>
          <a:p>
            <a:pPr marL="457200" marR="0" lvl="0" indent="-336550" algn="l" rtl="0">
              <a:lnSpc>
                <a:spcPct val="90000"/>
              </a:lnSpc>
              <a:spcBef>
                <a:spcPts val="0"/>
              </a:spcBef>
              <a:spcAft>
                <a:spcPts val="0"/>
              </a:spcAft>
              <a:buSzPts val="1700"/>
              <a:buFont typeface="PT Sans"/>
              <a:buChar char="●"/>
            </a:pPr>
            <a:r>
              <a:rPr lang="en-US" sz="1700">
                <a:latin typeface="PT Sans"/>
                <a:ea typeface="PT Sans"/>
                <a:cs typeface="PT Sans"/>
                <a:sym typeface="PT Sans"/>
              </a:rPr>
              <a:t>eine für den “normalen User” unentdeckte neue Welt</a:t>
            </a:r>
            <a:endParaRPr sz="1700">
              <a:latin typeface="PT Sans"/>
              <a:ea typeface="PT Sans"/>
              <a:cs typeface="PT Sans"/>
              <a:sym typeface="PT Sans"/>
            </a:endParaRPr>
          </a:p>
          <a:p>
            <a:pPr marL="914400" marR="0" lvl="1" indent="-336550" algn="l" rtl="0">
              <a:lnSpc>
                <a:spcPct val="90000"/>
              </a:lnSpc>
              <a:spcBef>
                <a:spcPts val="0"/>
              </a:spcBef>
              <a:spcAft>
                <a:spcPts val="0"/>
              </a:spcAft>
              <a:buSzPts val="1700"/>
              <a:buFont typeface="PT Sans"/>
              <a:buChar char="○"/>
            </a:pPr>
            <a:r>
              <a:rPr lang="en-US" sz="1700">
                <a:latin typeface="PT Sans"/>
                <a:ea typeface="PT Sans"/>
                <a:cs typeface="PT Sans"/>
                <a:sym typeface="PT Sans"/>
              </a:rPr>
              <a:t>also gibt es viel zu lernen</a:t>
            </a:r>
            <a:endParaRPr sz="1700">
              <a:latin typeface="PT Sans"/>
              <a:ea typeface="PT Sans"/>
              <a:cs typeface="PT Sans"/>
              <a:sym typeface="PT Sans"/>
            </a:endParaRPr>
          </a:p>
          <a:p>
            <a:pPr marL="457200" marR="0" lvl="0" indent="-336550" algn="l" rtl="0">
              <a:lnSpc>
                <a:spcPct val="90000"/>
              </a:lnSpc>
              <a:spcBef>
                <a:spcPts val="0"/>
              </a:spcBef>
              <a:spcAft>
                <a:spcPts val="0"/>
              </a:spcAft>
              <a:buSzPts val="1700"/>
              <a:buFont typeface="PT Sans"/>
              <a:buChar char="●"/>
            </a:pPr>
            <a:r>
              <a:rPr lang="en-US" sz="1700">
                <a:latin typeface="PT Sans"/>
                <a:ea typeface="PT Sans"/>
                <a:cs typeface="PT Sans"/>
                <a:sym typeface="PT Sans"/>
              </a:rPr>
              <a:t>die große Möglichkeit des Spielens mit Licht und Farbe</a:t>
            </a:r>
            <a:endParaRPr sz="1700">
              <a:latin typeface="PT Sans"/>
              <a:ea typeface="PT Sans"/>
              <a:cs typeface="PT Sans"/>
              <a:sym typeface="PT Sans"/>
            </a:endParaRPr>
          </a:p>
          <a:p>
            <a:pPr marL="457200" marR="0" lvl="0" indent="-336550" algn="l" rtl="0">
              <a:lnSpc>
                <a:spcPct val="90000"/>
              </a:lnSpc>
              <a:spcBef>
                <a:spcPts val="0"/>
              </a:spcBef>
              <a:spcAft>
                <a:spcPts val="0"/>
              </a:spcAft>
              <a:buSzPts val="1700"/>
              <a:buFont typeface="PT Sans"/>
              <a:buChar char="●"/>
            </a:pPr>
            <a:r>
              <a:rPr lang="en-US" sz="1700">
                <a:latin typeface="PT Sans"/>
                <a:ea typeface="PT Sans"/>
                <a:cs typeface="PT Sans"/>
                <a:sym typeface="PT Sans"/>
              </a:rPr>
              <a:t>die Möglichkeit mit verschiedenen Medien ein immersives Lernerlebnis zu ermöglichen</a:t>
            </a:r>
            <a:endParaRPr sz="1700">
              <a:latin typeface="PT Sans"/>
              <a:ea typeface="PT Sans"/>
              <a:cs typeface="PT Sans"/>
              <a:sym typeface="PT Sans"/>
            </a:endParaRPr>
          </a:p>
          <a:p>
            <a:pPr marL="914400" marR="0" lvl="1" indent="-336550" algn="l" rtl="0">
              <a:lnSpc>
                <a:spcPct val="90000"/>
              </a:lnSpc>
              <a:spcBef>
                <a:spcPts val="0"/>
              </a:spcBef>
              <a:spcAft>
                <a:spcPts val="0"/>
              </a:spcAft>
              <a:buSzPts val="1700"/>
              <a:buFont typeface="PT Sans"/>
              <a:buChar char="○"/>
            </a:pPr>
            <a:r>
              <a:rPr lang="en-US" sz="1700">
                <a:latin typeface="PT Sans"/>
                <a:ea typeface="PT Sans"/>
                <a:cs typeface="PT Sans"/>
                <a:sym typeface="PT Sans"/>
              </a:rPr>
              <a:t>viel künstlerische Freiheit</a:t>
            </a:r>
            <a:endParaRPr sz="1700">
              <a:latin typeface="PT Sans"/>
              <a:ea typeface="PT Sans"/>
              <a:cs typeface="PT Sans"/>
              <a:sym typeface="PT Sans"/>
            </a:endParaRPr>
          </a:p>
        </p:txBody>
      </p:sp>
      <p:sp>
        <p:nvSpPr>
          <p:cNvPr id="438" name="Google Shape;438;gf89498f61c_3_0"/>
          <p:cNvSpPr/>
          <p:nvPr/>
        </p:nvSpPr>
        <p:spPr>
          <a:xfrm>
            <a:off x="768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39" name="Google Shape;439;gf89498f61c_3_0"/>
          <p:cNvSpPr/>
          <p:nvPr/>
        </p:nvSpPr>
        <p:spPr>
          <a:xfrm>
            <a:off x="24574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40" name="Google Shape;440;gf89498f61c_3_0"/>
          <p:cNvSpPr/>
          <p:nvPr/>
        </p:nvSpPr>
        <p:spPr>
          <a:xfrm>
            <a:off x="27241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41" name="Google Shape;441;gf89498f61c_3_0"/>
          <p:cNvSpPr/>
          <p:nvPr/>
        </p:nvSpPr>
        <p:spPr>
          <a:xfrm>
            <a:off x="44132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42" name="Google Shape;442;gf89498f61c_3_0"/>
          <p:cNvSpPr/>
          <p:nvPr/>
        </p:nvSpPr>
        <p:spPr>
          <a:xfrm>
            <a:off x="46799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43" name="Google Shape;443;gf89498f61c_3_0"/>
          <p:cNvSpPr/>
          <p:nvPr/>
        </p:nvSpPr>
        <p:spPr>
          <a:xfrm>
            <a:off x="63690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44" name="Google Shape;444;gf89498f61c_3_0"/>
          <p:cNvSpPr/>
          <p:nvPr/>
        </p:nvSpPr>
        <p:spPr>
          <a:xfrm>
            <a:off x="66357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45" name="Google Shape;445;gf89498f61c_3_0"/>
          <p:cNvSpPr/>
          <p:nvPr/>
        </p:nvSpPr>
        <p:spPr>
          <a:xfrm>
            <a:off x="83248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46" name="Google Shape;446;gf89498f61c_3_0"/>
          <p:cNvSpPr/>
          <p:nvPr/>
        </p:nvSpPr>
        <p:spPr>
          <a:xfrm>
            <a:off x="85915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47" name="Google Shape;447;gf89498f61c_3_0"/>
          <p:cNvSpPr/>
          <p:nvPr/>
        </p:nvSpPr>
        <p:spPr>
          <a:xfrm>
            <a:off x="10280650" y="10079566"/>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48" name="Google Shape;448;gf89498f61c_3_0"/>
          <p:cNvSpPr/>
          <p:nvPr/>
        </p:nvSpPr>
        <p:spPr>
          <a:xfrm>
            <a:off x="10547350" y="10079566"/>
            <a:ext cx="1689000" cy="16890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133</a:t>
            </a:r>
            <a:endParaRPr/>
          </a:p>
        </p:txBody>
      </p:sp>
      <p:sp>
        <p:nvSpPr>
          <p:cNvPr id="449" name="Google Shape;449;gf89498f61c_3_0"/>
          <p:cNvSpPr/>
          <p:nvPr/>
        </p:nvSpPr>
        <p:spPr>
          <a:xfrm>
            <a:off x="-1041400" y="-6351"/>
            <a:ext cx="850800" cy="8508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67</a:t>
            </a:r>
            <a:endParaRPr/>
          </a:p>
        </p:txBody>
      </p:sp>
      <p:sp>
        <p:nvSpPr>
          <p:cNvPr id="450" name="Google Shape;450;gf89498f61c_3_0"/>
          <p:cNvSpPr/>
          <p:nvPr/>
        </p:nvSpPr>
        <p:spPr>
          <a:xfrm>
            <a:off x="-863600" y="844549"/>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51" name="Google Shape;451;gf89498f61c_3_0"/>
          <p:cNvSpPr/>
          <p:nvPr/>
        </p:nvSpPr>
        <p:spPr>
          <a:xfrm>
            <a:off x="-457200" y="1517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52" name="Google Shape;452;gf89498f61c_3_0"/>
          <p:cNvSpPr/>
          <p:nvPr/>
        </p:nvSpPr>
        <p:spPr>
          <a:xfrm>
            <a:off x="-863600" y="1784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53" name="Google Shape;453;gf89498f61c_3_0"/>
          <p:cNvSpPr/>
          <p:nvPr/>
        </p:nvSpPr>
        <p:spPr>
          <a:xfrm>
            <a:off x="-457201" y="2457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54" name="Google Shape;454;gf89498f61c_3_0"/>
          <p:cNvSpPr/>
          <p:nvPr/>
        </p:nvSpPr>
        <p:spPr>
          <a:xfrm>
            <a:off x="-863600" y="2724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55" name="Google Shape;455;gf89498f61c_3_0"/>
          <p:cNvSpPr/>
          <p:nvPr/>
        </p:nvSpPr>
        <p:spPr>
          <a:xfrm>
            <a:off x="-457201" y="3397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56" name="Google Shape;456;gf89498f61c_3_0"/>
          <p:cNvSpPr/>
          <p:nvPr/>
        </p:nvSpPr>
        <p:spPr>
          <a:xfrm>
            <a:off x="-863600" y="3663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57" name="Google Shape;457;gf89498f61c_3_0"/>
          <p:cNvSpPr/>
          <p:nvPr/>
        </p:nvSpPr>
        <p:spPr>
          <a:xfrm>
            <a:off x="-457201" y="43370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58" name="Google Shape;458;gf89498f61c_3_0"/>
          <p:cNvSpPr/>
          <p:nvPr/>
        </p:nvSpPr>
        <p:spPr>
          <a:xfrm>
            <a:off x="-863600" y="46037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59" name="Google Shape;459;gf89498f61c_3_0"/>
          <p:cNvSpPr/>
          <p:nvPr/>
        </p:nvSpPr>
        <p:spPr>
          <a:xfrm>
            <a:off x="-457201" y="52768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60" name="Google Shape;460;gf89498f61c_3_0"/>
          <p:cNvSpPr/>
          <p:nvPr/>
        </p:nvSpPr>
        <p:spPr>
          <a:xfrm>
            <a:off x="-863600" y="55435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61" name="Google Shape;461;gf89498f61c_3_0"/>
          <p:cNvSpPr/>
          <p:nvPr/>
        </p:nvSpPr>
        <p:spPr>
          <a:xfrm>
            <a:off x="-457201" y="62166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62" name="Google Shape;462;gf89498f61c_3_0"/>
          <p:cNvSpPr/>
          <p:nvPr/>
        </p:nvSpPr>
        <p:spPr>
          <a:xfrm>
            <a:off x="-863600" y="64833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63" name="Google Shape;463;gf89498f61c_3_0"/>
          <p:cNvSpPr/>
          <p:nvPr/>
        </p:nvSpPr>
        <p:spPr>
          <a:xfrm>
            <a:off x="-457201" y="71564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64" name="Google Shape;464;gf89498f61c_3_0"/>
          <p:cNvSpPr/>
          <p:nvPr/>
        </p:nvSpPr>
        <p:spPr>
          <a:xfrm>
            <a:off x="-863600" y="74231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sp>
        <p:nvSpPr>
          <p:cNvPr id="465" name="Google Shape;465;gf89498f61c_3_0"/>
          <p:cNvSpPr/>
          <p:nvPr/>
        </p:nvSpPr>
        <p:spPr>
          <a:xfrm>
            <a:off x="-457201" y="8096250"/>
            <a:ext cx="266700" cy="2667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21</a:t>
            </a:r>
            <a:endParaRPr/>
          </a:p>
        </p:txBody>
      </p:sp>
      <p:sp>
        <p:nvSpPr>
          <p:cNvPr id="466" name="Google Shape;466;gf89498f61c_3_0"/>
          <p:cNvSpPr/>
          <p:nvPr/>
        </p:nvSpPr>
        <p:spPr>
          <a:xfrm>
            <a:off x="-863600" y="8362950"/>
            <a:ext cx="673200" cy="673200"/>
          </a:xfrm>
          <a:prstGeom prst="rect">
            <a:avLst/>
          </a:prstGeom>
          <a:solidFill>
            <a:srgbClr val="000000">
              <a:alpha val="298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00"/>
              <a:buFont typeface="PT Sans"/>
              <a:buNone/>
            </a:pPr>
            <a:r>
              <a:rPr lang="en-US" sz="800" b="0" i="0" u="none" strike="noStrike" cap="none">
                <a:solidFill>
                  <a:srgbClr val="FFFFFF"/>
                </a:solidFill>
                <a:latin typeface="PT Sans"/>
                <a:ea typeface="PT Sans"/>
                <a:cs typeface="PT Sans"/>
                <a:sym typeface="PT Sans"/>
              </a:rPr>
              <a:t>53</a:t>
            </a:r>
            <a:endParaRPr/>
          </a:p>
        </p:txBody>
      </p:sp>
      <p:grpSp>
        <p:nvGrpSpPr>
          <p:cNvPr id="467" name="Google Shape;467;gf89498f61c_3_0"/>
          <p:cNvGrpSpPr/>
          <p:nvPr/>
        </p:nvGrpSpPr>
        <p:grpSpPr>
          <a:xfrm>
            <a:off x="0" y="9652000"/>
            <a:ext cx="13004800" cy="254100"/>
            <a:chOff x="0" y="0"/>
            <a:chExt cx="13004800" cy="254100"/>
          </a:xfrm>
        </p:grpSpPr>
        <p:sp>
          <p:nvSpPr>
            <p:cNvPr id="468" name="Google Shape;468;gf89498f61c_3_0"/>
            <p:cNvSpPr/>
            <p:nvPr/>
          </p:nvSpPr>
          <p:spPr>
            <a:xfrm>
              <a:off x="762000" y="0"/>
              <a:ext cx="2870100" cy="254100"/>
            </a:xfrm>
            <a:prstGeom prst="rect">
              <a:avLst/>
            </a:prstGeom>
            <a:solidFill>
              <a:srgbClr val="01AD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469" name="Google Shape;469;gf89498f61c_3_0"/>
            <p:cNvSpPr/>
            <p:nvPr/>
          </p:nvSpPr>
          <p:spPr>
            <a:xfrm>
              <a:off x="3632200" y="0"/>
              <a:ext cx="2870100" cy="254100"/>
            </a:xfrm>
            <a:prstGeom prst="rect">
              <a:avLst/>
            </a:prstGeom>
            <a:solidFill>
              <a:srgbClr val="DD116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470" name="Google Shape;470;gf89498f61c_3_0"/>
            <p:cNvSpPr/>
            <p:nvPr/>
          </p:nvSpPr>
          <p:spPr>
            <a:xfrm>
              <a:off x="6502400" y="0"/>
              <a:ext cx="2870100" cy="254100"/>
            </a:xfrm>
            <a:prstGeom prst="rect">
              <a:avLst/>
            </a:prstGeom>
            <a:solidFill>
              <a:srgbClr val="9314C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471" name="Google Shape;471;gf89498f61c_3_0"/>
            <p:cNvSpPr/>
            <p:nvPr/>
          </p:nvSpPr>
          <p:spPr>
            <a:xfrm>
              <a:off x="9372600" y="0"/>
              <a:ext cx="2870100" cy="254100"/>
            </a:xfrm>
            <a:prstGeom prst="rect">
              <a:avLst/>
            </a:prstGeom>
            <a:solidFill>
              <a:srgbClr val="231F2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472" name="Google Shape;472;gf89498f61c_3_0"/>
            <p:cNvSpPr/>
            <p:nvPr/>
          </p:nvSpPr>
          <p:spPr>
            <a:xfrm>
              <a:off x="1224280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sp>
          <p:nvSpPr>
            <p:cNvPr id="473" name="Google Shape;473;gf89498f61c_3_0"/>
            <p:cNvSpPr/>
            <p:nvPr/>
          </p:nvSpPr>
          <p:spPr>
            <a:xfrm>
              <a:off x="0" y="0"/>
              <a:ext cx="762000" cy="254100"/>
            </a:xfrm>
            <a:prstGeom prst="rect">
              <a:avLst/>
            </a:prstGeom>
            <a:solidFill>
              <a:srgbClr val="4953E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200"/>
                <a:buFont typeface="Gill Sans"/>
                <a:buNone/>
              </a:pPr>
              <a:endParaRPr sz="4200" b="0" i="0" u="none" strike="noStrike" cap="none">
                <a:solidFill>
                  <a:srgbClr val="000000"/>
                </a:solidFill>
                <a:latin typeface="Gill Sans"/>
                <a:ea typeface="Gill Sans"/>
                <a:cs typeface="Gill Sans"/>
                <a:sym typeface="Gill Sans"/>
              </a:endParaRPr>
            </a:p>
          </p:txBody>
        </p:sp>
      </p:grpSp>
      <p:cxnSp>
        <p:nvCxnSpPr>
          <p:cNvPr id="474" name="Google Shape;474;gf89498f61c_3_0"/>
          <p:cNvCxnSpPr/>
          <p:nvPr/>
        </p:nvCxnSpPr>
        <p:spPr>
          <a:xfrm>
            <a:off x="768350" y="1193800"/>
            <a:ext cx="11474400" cy="0"/>
          </a:xfrm>
          <a:prstGeom prst="straightConnector1">
            <a:avLst/>
          </a:prstGeom>
          <a:noFill/>
          <a:ln w="25400" cap="flat" cmpd="sng">
            <a:solidFill>
              <a:srgbClr val="8723C7"/>
            </a:solidFill>
            <a:prstDash val="solid"/>
            <a:miter lim="400000"/>
            <a:headEnd type="none" w="sm" len="sm"/>
            <a:tailEnd type="none" w="sm" len="sm"/>
          </a:ln>
        </p:spPr>
      </p:cxnSp>
      <p:sp>
        <p:nvSpPr>
          <p:cNvPr id="475" name="Google Shape;475;gf89498f61c_3_0"/>
          <p:cNvSpPr txBox="1"/>
          <p:nvPr/>
        </p:nvSpPr>
        <p:spPr>
          <a:xfrm>
            <a:off x="768350" y="5543550"/>
            <a:ext cx="8761500" cy="261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700"/>
              </a:spcBef>
              <a:spcAft>
                <a:spcPts val="1700"/>
              </a:spcAft>
              <a:buClr>
                <a:schemeClr val="dk1"/>
              </a:buClr>
              <a:buSzPts val="1100"/>
              <a:buFont typeface="Arial"/>
              <a:buNone/>
            </a:pPr>
            <a:r>
              <a:rPr lang="en-US" sz="1700" b="1">
                <a:solidFill>
                  <a:schemeClr val="dk1"/>
                </a:solidFill>
                <a:highlight>
                  <a:srgbClr val="FFFFFF"/>
                </a:highlight>
                <a:latin typeface="Roboto Slab"/>
                <a:ea typeface="Roboto Slab"/>
                <a:cs typeface="Roboto Slab"/>
                <a:sym typeface="Roboto Slab"/>
              </a:rPr>
              <a:t>Welche (technischen) Proof-of-Concepts/Prototypen sollen entwickelt werden?</a:t>
            </a:r>
            <a:endParaRPr b="1"/>
          </a:p>
        </p:txBody>
      </p:sp>
      <p:sp>
        <p:nvSpPr>
          <p:cNvPr id="476" name="Google Shape;476;gf89498f61c_3_0"/>
          <p:cNvSpPr txBox="1"/>
          <p:nvPr/>
        </p:nvSpPr>
        <p:spPr>
          <a:xfrm>
            <a:off x="766975" y="6483350"/>
            <a:ext cx="9084600" cy="1569900"/>
          </a:xfrm>
          <a:prstGeom prst="rect">
            <a:avLst/>
          </a:prstGeom>
          <a:noFill/>
          <a:ln>
            <a:noFill/>
          </a:ln>
        </p:spPr>
        <p:txBody>
          <a:bodyPr spcFirstLastPara="1" wrap="square" lIns="0" tIns="0" rIns="0" bIns="0" anchor="t" anchorCtr="0">
            <a:spAutoFit/>
          </a:bodyPr>
          <a:lstStyle/>
          <a:p>
            <a:pPr marL="457200" marR="0" lvl="0" indent="-336550" algn="l" rtl="0">
              <a:lnSpc>
                <a:spcPct val="100000"/>
              </a:lnSpc>
              <a:spcBef>
                <a:spcPts val="0"/>
              </a:spcBef>
              <a:spcAft>
                <a:spcPts val="0"/>
              </a:spcAft>
              <a:buSzPts val="1700"/>
              <a:buFont typeface="PT Sans"/>
              <a:buAutoNum type="arabicPeriod"/>
            </a:pPr>
            <a:r>
              <a:rPr lang="en-US" sz="1700">
                <a:solidFill>
                  <a:schemeClr val="dk1"/>
                </a:solidFill>
                <a:latin typeface="PT Sans"/>
                <a:ea typeface="PT Sans"/>
                <a:cs typeface="PT Sans"/>
                <a:sym typeface="PT Sans"/>
              </a:rPr>
              <a:t>ein von dem Projekt unabhängiger Unity3D-VR-Prototyp</a:t>
            </a:r>
            <a:endParaRPr sz="1700">
              <a:solidFill>
                <a:schemeClr val="dk1"/>
              </a:solidFill>
              <a:latin typeface="PT Sans"/>
              <a:ea typeface="PT Sans"/>
              <a:cs typeface="PT Sans"/>
              <a:sym typeface="PT Sans"/>
            </a:endParaRPr>
          </a:p>
          <a:p>
            <a:pPr marL="914400" marR="0" lvl="1" indent="-336550" algn="l" rtl="0">
              <a:lnSpc>
                <a:spcPct val="100000"/>
              </a:lnSpc>
              <a:spcBef>
                <a:spcPts val="0"/>
              </a:spcBef>
              <a:spcAft>
                <a:spcPts val="0"/>
              </a:spcAft>
              <a:buClr>
                <a:schemeClr val="dk1"/>
              </a:buClr>
              <a:buSzPts val="1700"/>
              <a:buFont typeface="PT Sans"/>
              <a:buAutoNum type="alphaLcPeriod"/>
            </a:pPr>
            <a:r>
              <a:rPr lang="en-US" sz="1700">
                <a:solidFill>
                  <a:schemeClr val="dk1"/>
                </a:solidFill>
                <a:latin typeface="PT Sans"/>
                <a:ea typeface="PT Sans"/>
                <a:cs typeface="PT Sans"/>
                <a:sym typeface="PT Sans"/>
              </a:rPr>
              <a:t>Implementieren eines Local Players, der sich umschauen und greifen kann</a:t>
            </a:r>
            <a:endParaRPr sz="1700">
              <a:solidFill>
                <a:schemeClr val="dk1"/>
              </a:solidFill>
              <a:latin typeface="PT Sans"/>
              <a:ea typeface="PT Sans"/>
              <a:cs typeface="PT Sans"/>
              <a:sym typeface="PT Sans"/>
            </a:endParaRPr>
          </a:p>
          <a:p>
            <a:pPr marL="914400" lvl="1" indent="-336550" algn="l" rtl="0">
              <a:spcBef>
                <a:spcPts val="0"/>
              </a:spcBef>
              <a:spcAft>
                <a:spcPts val="0"/>
              </a:spcAft>
              <a:buClr>
                <a:schemeClr val="dk1"/>
              </a:buClr>
              <a:buSzPts val="1700"/>
              <a:buFont typeface="PT Sans"/>
              <a:buAutoNum type="alphaLcPeriod"/>
            </a:pPr>
            <a:r>
              <a:rPr lang="en-US" sz="1700">
                <a:solidFill>
                  <a:schemeClr val="dk1"/>
                </a:solidFill>
                <a:latin typeface="PT Sans"/>
                <a:ea typeface="PT Sans"/>
                <a:cs typeface="PT Sans"/>
                <a:sym typeface="PT Sans"/>
              </a:rPr>
              <a:t>kleinere logische Interaktionen einbauen mit denen man “spielen” kann</a:t>
            </a:r>
            <a:endParaRPr sz="1700">
              <a:solidFill>
                <a:schemeClr val="dk1"/>
              </a:solidFill>
              <a:latin typeface="PT Sans"/>
              <a:ea typeface="PT Sans"/>
              <a:cs typeface="PT Sans"/>
              <a:sym typeface="PT Sans"/>
            </a:endParaRPr>
          </a:p>
          <a:p>
            <a:pPr marL="914400" marR="0" lvl="1" indent="-336550" algn="l" rtl="0">
              <a:lnSpc>
                <a:spcPct val="100000"/>
              </a:lnSpc>
              <a:spcBef>
                <a:spcPts val="0"/>
              </a:spcBef>
              <a:spcAft>
                <a:spcPts val="0"/>
              </a:spcAft>
              <a:buClr>
                <a:schemeClr val="dk1"/>
              </a:buClr>
              <a:buSzPts val="1700"/>
              <a:buFont typeface="PT Sans"/>
              <a:buAutoNum type="alphaLcPeriod"/>
            </a:pPr>
            <a:r>
              <a:rPr lang="en-US" sz="1700">
                <a:solidFill>
                  <a:schemeClr val="dk1"/>
                </a:solidFill>
                <a:latin typeface="PT Sans"/>
                <a:ea typeface="PT Sans"/>
                <a:cs typeface="PT Sans"/>
                <a:sym typeface="PT Sans"/>
              </a:rPr>
              <a:t>eigenständige Bewegung ermöglichen? freies Teleportieren? auf Teleport Flächen?</a:t>
            </a:r>
            <a:endParaRPr sz="1700">
              <a:solidFill>
                <a:schemeClr val="dk1"/>
              </a:solidFill>
              <a:latin typeface="PT Sans"/>
              <a:ea typeface="PT Sans"/>
              <a:cs typeface="PT Sans"/>
              <a:sym typeface="PT Sans"/>
            </a:endParaRPr>
          </a:p>
          <a:p>
            <a:pPr marL="457200" marR="0" lvl="0" indent="-336550" algn="l" rtl="0">
              <a:lnSpc>
                <a:spcPct val="100000"/>
              </a:lnSpc>
              <a:spcBef>
                <a:spcPts val="0"/>
              </a:spcBef>
              <a:spcAft>
                <a:spcPts val="0"/>
              </a:spcAft>
              <a:buClr>
                <a:schemeClr val="dk1"/>
              </a:buClr>
              <a:buSzPts val="1700"/>
              <a:buFont typeface="PT Sans"/>
              <a:buAutoNum type="arabicPeriod"/>
            </a:pPr>
            <a:r>
              <a:rPr lang="en-US" sz="1700">
                <a:solidFill>
                  <a:schemeClr val="dk1"/>
                </a:solidFill>
                <a:latin typeface="PT Sans"/>
                <a:ea typeface="PT Sans"/>
                <a:cs typeface="PT Sans"/>
                <a:sym typeface="PT Sans"/>
              </a:rPr>
              <a:t>Erstellung der separaten 3D Modelle (vorrangig Flora und Fauna der Tiefsee)</a:t>
            </a:r>
            <a:endParaRPr sz="1700">
              <a:solidFill>
                <a:schemeClr val="dk1"/>
              </a:solidFill>
              <a:latin typeface="PT Sans"/>
              <a:ea typeface="PT Sans"/>
              <a:cs typeface="PT Sans"/>
              <a:sym typeface="PT Sans"/>
            </a:endParaRPr>
          </a:p>
          <a:p>
            <a:pPr marL="457200" marR="0" lvl="0" indent="-336550" algn="l" rtl="0">
              <a:lnSpc>
                <a:spcPct val="100000"/>
              </a:lnSpc>
              <a:spcBef>
                <a:spcPts val="0"/>
              </a:spcBef>
              <a:spcAft>
                <a:spcPts val="0"/>
              </a:spcAft>
              <a:buClr>
                <a:schemeClr val="dk1"/>
              </a:buClr>
              <a:buSzPts val="1700"/>
              <a:buFont typeface="PT Sans"/>
              <a:buAutoNum type="arabicPeriod"/>
            </a:pPr>
            <a:r>
              <a:rPr lang="en-US" sz="1700">
                <a:solidFill>
                  <a:schemeClr val="dk1"/>
                </a:solidFill>
                <a:latin typeface="PT Sans"/>
                <a:ea typeface="PT Sans"/>
                <a:cs typeface="PT Sans"/>
                <a:sym typeface="PT Sans"/>
              </a:rPr>
              <a:t>Übertragung der vorher gesammelten Ergebnisse in den “finalen” Prototypen</a:t>
            </a:r>
            <a:endParaRPr sz="1700">
              <a:solidFill>
                <a:schemeClr val="dk1"/>
              </a:solidFill>
              <a:latin typeface="PT Sans"/>
              <a:ea typeface="PT Sans"/>
              <a:cs typeface="PT Sans"/>
              <a:sym typeface="PT Sans"/>
            </a:endParaRPr>
          </a:p>
        </p:txBody>
      </p:sp>
      <p:sp>
        <p:nvSpPr>
          <p:cNvPr id="477" name="Google Shape;477;gf89498f61c_3_0"/>
          <p:cNvSpPr txBox="1"/>
          <p:nvPr/>
        </p:nvSpPr>
        <p:spPr>
          <a:xfrm>
            <a:off x="768350" y="1768475"/>
            <a:ext cx="5735400" cy="261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700"/>
              </a:spcBef>
              <a:spcAft>
                <a:spcPts val="1700"/>
              </a:spcAft>
              <a:buClr>
                <a:schemeClr val="dk1"/>
              </a:buClr>
              <a:buSzPts val="1100"/>
              <a:buFont typeface="Arial"/>
              <a:buNone/>
            </a:pPr>
            <a:r>
              <a:rPr lang="en-US" sz="1700" b="1">
                <a:solidFill>
                  <a:schemeClr val="dk1"/>
                </a:solidFill>
                <a:highlight>
                  <a:srgbClr val="FFFFFF"/>
                </a:highlight>
                <a:latin typeface="Roboto Slab"/>
                <a:ea typeface="Roboto Slab"/>
                <a:cs typeface="Roboto Slab"/>
                <a:sym typeface="Roboto Slab"/>
              </a:rPr>
              <a:t>Was charakterisiert die Anwendungsdomäne? </a:t>
            </a:r>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1846</Words>
  <Application>Microsoft Office PowerPoint</Application>
  <PresentationFormat>Benutzerdefiniert</PresentationFormat>
  <Paragraphs>578</Paragraphs>
  <Slides>15</Slides>
  <Notes>15</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PT Sans</vt:lpstr>
      <vt:lpstr>Helvetica Neue Light</vt:lpstr>
      <vt:lpstr>Arial</vt:lpstr>
      <vt:lpstr>Roboto Slab</vt:lpstr>
      <vt:lpstr>Helvetica Neue</vt:lpstr>
      <vt:lpstr>Gill Sans</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Luca Remberg (lremberg)</cp:lastModifiedBy>
  <cp:revision>3</cp:revision>
  <cp:lastPrinted>2021-11-07T22:13:12Z</cp:lastPrinted>
  <dcterms:modified xsi:type="dcterms:W3CDTF">2021-11-07T22:13:42Z</dcterms:modified>
</cp:coreProperties>
</file>